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notesMasters/notesMaster1.xml" ContentType="application/vnd.openxmlformats-officedocument.presentationml.notesMaster+xml"/>
  <Override PartName="/ppt/notesSlides/notesSlide1.xml" ContentType="application/vnd.openxmlformats-officedocument.presentationml.notesSlide+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tableStyles.xml" ContentType="application/vnd.openxmlformats-officedocument.presentationml.tableStyles+xml"/>
  <Override PartName="/ppt/tags/tag1.xml" ContentType="application/vnd.openxmlformats-officedocument.presentationml.tags+xml"/>
  <Override PartName="/ppt/tags/tag10.xml" ContentType="application/vnd.openxmlformats-officedocument.presentationml.tags+xml"/>
  <Override PartName="/ppt/tags/tag11.xml" ContentType="application/vnd.openxmlformats-officedocument.presentationml.tags+xml"/>
  <Override PartName="/ppt/tags/tag12.xml" ContentType="application/vnd.openxmlformats-officedocument.presentationml.tags+xml"/>
  <Override PartName="/ppt/tags/tag13.xml" ContentType="application/vnd.openxmlformats-officedocument.presentationml.tags+xml"/>
  <Override PartName="/ppt/tags/tag14.xml" ContentType="application/vnd.openxmlformats-officedocument.presentationml.tags+xml"/>
  <Override PartName="/ppt/tags/tag15.xml" ContentType="application/vnd.openxmlformats-officedocument.presentationml.tags+xml"/>
  <Override PartName="/ppt/tags/tag16.xml" ContentType="application/vnd.openxmlformats-officedocument.presentationml.tags+xml"/>
  <Override PartName="/ppt/tags/tag17.xml" ContentType="application/vnd.openxmlformats-officedocument.presentationml.tags+xml"/>
  <Override PartName="/ppt/tags/tag18.xml" ContentType="application/vnd.openxmlformats-officedocument.presentationml.tags+xml"/>
  <Override PartName="/ppt/tags/tag19.xml" ContentType="application/vnd.openxmlformats-officedocument.presentationml.tags+xml"/>
  <Override PartName="/ppt/tags/tag2.xml" ContentType="application/vnd.openxmlformats-officedocument.presentationml.tags+xml"/>
  <Override PartName="/ppt/tags/tag20.xml" ContentType="application/vnd.openxmlformats-officedocument.presentationml.tags+xml"/>
  <Override PartName="/ppt/tags/tag21.xml" ContentType="application/vnd.openxmlformats-officedocument.presentationml.tags+xml"/>
  <Override PartName="/ppt/tags/tag22.xml" ContentType="application/vnd.openxmlformats-officedocument.presentationml.tags+xml"/>
  <Override PartName="/ppt/tags/tag23.xml" ContentType="application/vnd.openxmlformats-officedocument.presentationml.tags+xml"/>
  <Override PartName="/ppt/tags/tag24.xml" ContentType="application/vnd.openxmlformats-officedocument.presentationml.tags+xml"/>
  <Override PartName="/ppt/tags/tag25.xml" ContentType="application/vnd.openxmlformats-officedocument.presentationml.tags+xml"/>
  <Override PartName="/ppt/tags/tag26.xml" ContentType="application/vnd.openxmlformats-officedocument.presentationml.tags+xml"/>
  <Override PartName="/ppt/tags/tag27.xml" ContentType="application/vnd.openxmlformats-officedocument.presentationml.tags+xml"/>
  <Override PartName="/ppt/tags/tag28.xml" ContentType="application/vnd.openxmlformats-officedocument.presentationml.tags+xml"/>
  <Override PartName="/ppt/tags/tag29.xml" ContentType="application/vnd.openxmlformats-officedocument.presentationml.tags+xml"/>
  <Override PartName="/ppt/tags/tag3.xml" ContentType="application/vnd.openxmlformats-officedocument.presentationml.tags+xml"/>
  <Override PartName="/ppt/tags/tag30.xml" ContentType="application/vnd.openxmlformats-officedocument.presentationml.tags+xml"/>
  <Override PartName="/ppt/tags/tag31.xml" ContentType="application/vnd.openxmlformats-officedocument.presentationml.tags+xml"/>
  <Override PartName="/ppt/tags/tag32.xml" ContentType="application/vnd.openxmlformats-officedocument.presentationml.tags+xml"/>
  <Override PartName="/ppt/tags/tag33.xml" ContentType="application/vnd.openxmlformats-officedocument.presentationml.tags+xml"/>
  <Override PartName="/ppt/tags/tag34.xml" ContentType="application/vnd.openxmlformats-officedocument.presentationml.tags+xml"/>
  <Override PartName="/ppt/tags/tag35.xml" ContentType="application/vnd.openxmlformats-officedocument.presentationml.tags+xml"/>
  <Override PartName="/ppt/tags/tag36.xml" ContentType="application/vnd.openxmlformats-officedocument.presentationml.tags+xml"/>
  <Override PartName="/ppt/tags/tag37.xml" ContentType="application/vnd.openxmlformats-officedocument.presentationml.tags+xml"/>
  <Override PartName="/ppt/tags/tag38.xml" ContentType="application/vnd.openxmlformats-officedocument.presentationml.tags+xml"/>
  <Override PartName="/ppt/tags/tag39.xml" ContentType="application/vnd.openxmlformats-officedocument.presentationml.tags+xml"/>
  <Override PartName="/ppt/tags/tag4.xml" ContentType="application/vnd.openxmlformats-officedocument.presentationml.tags+xml"/>
  <Override PartName="/ppt/tags/tag40.xml" ContentType="application/vnd.openxmlformats-officedocument.presentationml.tags+xml"/>
  <Override PartName="/ppt/tags/tag41.xml" ContentType="application/vnd.openxmlformats-officedocument.presentationml.tags+xml"/>
  <Override PartName="/ppt/tags/tag42.xml" ContentType="application/vnd.openxmlformats-officedocument.presentationml.tags+xml"/>
  <Override PartName="/ppt/tags/tag43.xml" ContentType="application/vnd.openxmlformats-officedocument.presentationml.tags+xml"/>
  <Override PartName="/ppt/tags/tag44.xml" ContentType="application/vnd.openxmlformats-officedocument.presentationml.tags+xml"/>
  <Override PartName="/ppt/tags/tag45.xml" ContentType="application/vnd.openxmlformats-officedocument.presentationml.tags+xml"/>
  <Override PartName="/ppt/tags/tag46.xml" ContentType="application/vnd.openxmlformats-officedocument.presentationml.tags+xml"/>
  <Override PartName="/ppt/tags/tag47.xml" ContentType="application/vnd.openxmlformats-officedocument.presentationml.tags+xml"/>
  <Override PartName="/ppt/tags/tag48.xml" ContentType="application/vnd.openxmlformats-officedocument.presentationml.tags+xml"/>
  <Override PartName="/ppt/tags/tag49.xml" ContentType="application/vnd.openxmlformats-officedocument.presentationml.tags+xml"/>
  <Override PartName="/ppt/tags/tag5.xml" ContentType="application/vnd.openxmlformats-officedocument.presentationml.tags+xml"/>
  <Override PartName="/ppt/tags/tag50.xml" ContentType="application/vnd.openxmlformats-officedocument.presentationml.tags+xml"/>
  <Override PartName="/ppt/tags/tag51.xml" ContentType="application/vnd.openxmlformats-officedocument.presentationml.tags+xml"/>
  <Override PartName="/ppt/tags/tag52.xml" ContentType="application/vnd.openxmlformats-officedocument.presentationml.tags+xml"/>
  <Override PartName="/ppt/tags/tag53.xml" ContentType="application/vnd.openxmlformats-officedocument.presentationml.tags+xml"/>
  <Override PartName="/ppt/tags/tag54.xml" ContentType="application/vnd.openxmlformats-officedocument.presentationml.tags+xml"/>
  <Override PartName="/ppt/tags/tag55.xml" ContentType="application/vnd.openxmlformats-officedocument.presentationml.tags+xml"/>
  <Override PartName="/ppt/tags/tag56.xml" ContentType="application/vnd.openxmlformats-officedocument.presentationml.tags+xml"/>
  <Override PartName="/ppt/tags/tag57.xml" ContentType="application/vnd.openxmlformats-officedocument.presentationml.tags+xml"/>
  <Override PartName="/ppt/tags/tag58.xml" ContentType="application/vnd.openxmlformats-officedocument.presentationml.tags+xml"/>
  <Override PartName="/ppt/tags/tag59.xml" ContentType="application/vnd.openxmlformats-officedocument.presentationml.tags+xml"/>
  <Override PartName="/ppt/tags/tag6.xml" ContentType="application/vnd.openxmlformats-officedocument.presentationml.tags+xml"/>
  <Override PartName="/ppt/tags/tag60.xml" ContentType="application/vnd.openxmlformats-officedocument.presentationml.tags+xml"/>
  <Override PartName="/ppt/tags/tag61.xml" ContentType="application/vnd.openxmlformats-officedocument.presentationml.tags+xml"/>
  <Override PartName="/ppt/tags/tag62.xml" ContentType="application/vnd.openxmlformats-officedocument.presentationml.tags+xml"/>
  <Override PartName="/ppt/tags/tag63.xml" ContentType="application/vnd.openxmlformats-officedocument.presentationml.tags+xml"/>
  <Override PartName="/ppt/tags/tag64.xml" ContentType="application/vnd.openxmlformats-officedocument.presentationml.tags+xml"/>
  <Override PartName="/ppt/tags/tag65.xml" ContentType="application/vnd.openxmlformats-officedocument.presentationml.tags+xml"/>
  <Override PartName="/ppt/tags/tag66.xml" ContentType="application/vnd.openxmlformats-officedocument.presentationml.tags+xml"/>
  <Override PartName="/ppt/tags/tag67.xml" ContentType="application/vnd.openxmlformats-officedocument.presentationml.tags+xml"/>
  <Override PartName="/ppt/tags/tag7.xml" ContentType="application/vnd.openxmlformats-officedocument.presentationml.tags+xml"/>
  <Override PartName="/ppt/tags/tag8.xml" ContentType="application/vnd.openxmlformats-officedocument.presentationml.tags+xml"/>
  <Override PartName="/ppt/tags/tag9.xml" ContentType="application/vnd.openxmlformats-officedocument.presentationml.tags+xml"/>
  <Override PartName="/ppt/theme/theme1.xml" ContentType="application/vnd.openxmlformats-officedocument.theme+xml"/>
  <Override PartName="/ppt/theme/theme2.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3" Type="http://schemas.openxmlformats.org/package/2006/relationships/metadata/core-properties" Target="docProps/core.xml"/><Relationship Id="rId2" Type="http://schemas.openxmlformats.org/officeDocument/2006/relationships/extended-properties" Target="docProps/app.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57" r:id="rId3"/>
    <p:sldId id="258" r:id="rId5"/>
    <p:sldId id="259" r:id="rId6"/>
    <p:sldId id="261" r:id="rId7"/>
    <p:sldId id="262" r:id="rId8"/>
    <p:sldId id="263" r:id="rId9"/>
  </p:sldIdLst>
  <p:sldSz cx="12192000" cy="6858000"/>
  <p:notesSz cx="6858000" cy="9144000"/>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58"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FFFF"/>
    <a:srgbClr val="DCDCDC"/>
    <a:srgbClr val="F0F0F0"/>
    <a:srgbClr val="E6E6E6"/>
    <a:srgbClr val="C8C8C8"/>
    <a:srgbClr val="FAFAFA"/>
    <a:srgbClr val="BEBEBE"/>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3778" autoAdjust="0"/>
    <p:restoredTop sz="94660"/>
  </p:normalViewPr>
  <p:slideViewPr>
    <p:cSldViewPr snapToGrid="0" showGuides="1">
      <p:cViewPr varScale="1">
        <p:scale>
          <a:sx n="99" d="100"/>
          <a:sy n="99" d="100"/>
        </p:scale>
        <p:origin x="84" y="582"/>
      </p:cViewPr>
      <p:guideLst>
        <p:guide orient="horz" pos="2160"/>
        <p:guide pos="3858"/>
      </p:guideLst>
    </p:cSldViewPr>
  </p:slideViewPr>
  <p:notesTextViewPr>
    <p:cViewPr>
      <p:scale>
        <a:sx n="3" d="2"/>
        <a:sy n="3" d="2"/>
      </p:scale>
      <p:origin x="0" y="0"/>
    </p:cViewPr>
  </p:notesTextViewPr>
  <p:notesViewPr>
    <p:cSldViewPr snapToGrid="0">
      <p:cViewPr varScale="1">
        <p:scale>
          <a:sx n="92" d="100"/>
          <a:sy n="92" d="100"/>
        </p:scale>
        <p:origin x="2550" y="102"/>
      </p:cViewPr>
      <p:guideLst/>
    </p:cSldViewPr>
  </p:notesViewPr>
  <p:gridSpacing cx="72008" cy="72008"/>
</p:viewPr>
</file>

<file path=ppt/_rels/presentation.xml.rels><?xml version="1.0" encoding="UTF-8" standalone="yes"?>
<Relationships xmlns="http://schemas.openxmlformats.org/package/2006/relationships"><Relationship Id="rId9" Type="http://schemas.openxmlformats.org/officeDocument/2006/relationships/slide" Target="slides/slide6.xml"/><Relationship Id="rId8" Type="http://schemas.openxmlformats.org/officeDocument/2006/relationships/slide" Target="slides/slide5.xml"/><Relationship Id="rId7" Type="http://schemas.openxmlformats.org/officeDocument/2006/relationships/slide" Target="slides/slide4.xml"/><Relationship Id="rId6" Type="http://schemas.openxmlformats.org/officeDocument/2006/relationships/slide" Target="slides/slide3.xml"/><Relationship Id="rId5" Type="http://schemas.openxmlformats.org/officeDocument/2006/relationships/slide" Target="slides/slide2.xml"/><Relationship Id="rId4" Type="http://schemas.openxmlformats.org/officeDocument/2006/relationships/notesMaster" Target="notesMasters/notesMaster1.xml"/><Relationship Id="rId3" Type="http://schemas.openxmlformats.org/officeDocument/2006/relationships/slide" Target="slides/slide1.xml"/><Relationship Id="rId2" Type="http://schemas.openxmlformats.org/officeDocument/2006/relationships/theme" Target="theme/theme1.xml"/><Relationship Id="rId12" Type="http://schemas.openxmlformats.org/officeDocument/2006/relationships/tableStyles" Target="tableStyles.xml"/><Relationship Id="rId11" Type="http://schemas.openxmlformats.org/officeDocument/2006/relationships/viewProps" Target="viewProps.xml"/><Relationship Id="rId10" Type="http://schemas.openxmlformats.org/officeDocument/2006/relationships/presProps" Target="presProps.xml"/><Relationship Id="rId1" Type="http://schemas.openxmlformats.org/officeDocument/2006/relationships/slideMaster" Target="slideMasters/slideMaster1.xml"/></Relationships>
</file>

<file path=ppt/media/>
</file>

<file path=ppt/media/image1.png>
</file>

<file path=ppt/media/image2.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D2A48B96-639E-45A3-A0BA-2464DFDB1FAA}" type="datetimeFigureOut">
              <a:rPr lang="zh-CN" altLang="en-US" smtClean="0"/>
            </a:fld>
            <a:endParaRPr lang="zh-CN" altLang="en-US"/>
          </a:p>
        </p:txBody>
      </p:sp>
      <p:sp>
        <p:nvSpPr>
          <p:cNvPr id="4" name="幻灯片图像占位符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6" name="页脚占位符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A6837353-30EB-4A48-80EB-173D804AEFBD}" type="slidenum">
              <a:rPr lang="zh-CN" altLang="en-US" smtClean="0"/>
            </a:fld>
            <a:endParaRPr lang="zh-CN" alt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7021451-1387-4CA6-816F-3879F97B5CBC}" type="slidenum">
              <a:rPr lang="en-US"/>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6" Type="http://schemas.openxmlformats.org/officeDocument/2006/relationships/tags" Target="../tags/tag5.xml"/><Relationship Id="rId5" Type="http://schemas.openxmlformats.org/officeDocument/2006/relationships/tags" Target="../tags/tag4.xml"/><Relationship Id="rId4" Type="http://schemas.openxmlformats.org/officeDocument/2006/relationships/tags" Target="../tags/tag3.xml"/><Relationship Id="rId3" Type="http://schemas.openxmlformats.org/officeDocument/2006/relationships/tags" Target="../tags/tag2.xml"/><Relationship Id="rId2" Type="http://schemas.openxmlformats.org/officeDocument/2006/relationships/tags" Target="../tags/tag1.xml"/><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5" Type="http://schemas.openxmlformats.org/officeDocument/2006/relationships/tags" Target="../tags/tag51.xml"/><Relationship Id="rId4" Type="http://schemas.openxmlformats.org/officeDocument/2006/relationships/tags" Target="../tags/tag50.xml"/><Relationship Id="rId3" Type="http://schemas.openxmlformats.org/officeDocument/2006/relationships/tags" Target="../tags/tag49.xml"/><Relationship Id="rId2" Type="http://schemas.openxmlformats.org/officeDocument/2006/relationships/tags" Target="../tags/tag48.xml"/><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6" Type="http://schemas.openxmlformats.org/officeDocument/2006/relationships/tags" Target="../tags/tag56.xml"/><Relationship Id="rId5" Type="http://schemas.openxmlformats.org/officeDocument/2006/relationships/tags" Target="../tags/tag55.xml"/><Relationship Id="rId4" Type="http://schemas.openxmlformats.org/officeDocument/2006/relationships/tags" Target="../tags/tag54.xml"/><Relationship Id="rId3" Type="http://schemas.openxmlformats.org/officeDocument/2006/relationships/tags" Target="../tags/tag53.xml"/><Relationship Id="rId2" Type="http://schemas.openxmlformats.org/officeDocument/2006/relationships/tags" Target="../tags/tag52.xml"/><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6" Type="http://schemas.openxmlformats.org/officeDocument/2006/relationships/tags" Target="../tags/tag10.xml"/><Relationship Id="rId5" Type="http://schemas.openxmlformats.org/officeDocument/2006/relationships/tags" Target="../tags/tag9.xml"/><Relationship Id="rId4" Type="http://schemas.openxmlformats.org/officeDocument/2006/relationships/tags" Target="../tags/tag8.xml"/><Relationship Id="rId3" Type="http://schemas.openxmlformats.org/officeDocument/2006/relationships/tags" Target="../tags/tag7.xml"/><Relationship Id="rId2" Type="http://schemas.openxmlformats.org/officeDocument/2006/relationships/tags" Target="../tags/tag6.xml"/><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6" Type="http://schemas.openxmlformats.org/officeDocument/2006/relationships/tags" Target="../tags/tag15.xml"/><Relationship Id="rId5" Type="http://schemas.openxmlformats.org/officeDocument/2006/relationships/tags" Target="../tags/tag14.xml"/><Relationship Id="rId4" Type="http://schemas.openxmlformats.org/officeDocument/2006/relationships/tags" Target="../tags/tag13.xml"/><Relationship Id="rId3" Type="http://schemas.openxmlformats.org/officeDocument/2006/relationships/tags" Target="../tags/tag12.xml"/><Relationship Id="rId2" Type="http://schemas.openxmlformats.org/officeDocument/2006/relationships/tags" Target="../tags/tag11.xml"/><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7" Type="http://schemas.openxmlformats.org/officeDocument/2006/relationships/tags" Target="../tags/tag21.xml"/><Relationship Id="rId6" Type="http://schemas.openxmlformats.org/officeDocument/2006/relationships/tags" Target="../tags/tag20.xml"/><Relationship Id="rId5" Type="http://schemas.openxmlformats.org/officeDocument/2006/relationships/tags" Target="../tags/tag19.xml"/><Relationship Id="rId4" Type="http://schemas.openxmlformats.org/officeDocument/2006/relationships/tags" Target="../tags/tag18.xml"/><Relationship Id="rId3" Type="http://schemas.openxmlformats.org/officeDocument/2006/relationships/tags" Target="../tags/tag17.xml"/><Relationship Id="rId2" Type="http://schemas.openxmlformats.org/officeDocument/2006/relationships/tags" Target="../tags/tag16.xml"/><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9" Type="http://schemas.openxmlformats.org/officeDocument/2006/relationships/tags" Target="../tags/tag29.xml"/><Relationship Id="rId8" Type="http://schemas.openxmlformats.org/officeDocument/2006/relationships/tags" Target="../tags/tag28.xml"/><Relationship Id="rId7" Type="http://schemas.openxmlformats.org/officeDocument/2006/relationships/tags" Target="../tags/tag27.xml"/><Relationship Id="rId6" Type="http://schemas.openxmlformats.org/officeDocument/2006/relationships/tags" Target="../tags/tag26.xml"/><Relationship Id="rId5" Type="http://schemas.openxmlformats.org/officeDocument/2006/relationships/tags" Target="../tags/tag25.xml"/><Relationship Id="rId4" Type="http://schemas.openxmlformats.org/officeDocument/2006/relationships/tags" Target="../tags/tag24.xml"/><Relationship Id="rId3" Type="http://schemas.openxmlformats.org/officeDocument/2006/relationships/tags" Target="../tags/tag23.xml"/><Relationship Id="rId2" Type="http://schemas.openxmlformats.org/officeDocument/2006/relationships/tags" Target="../tags/tag22.xml"/><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5" Type="http://schemas.openxmlformats.org/officeDocument/2006/relationships/tags" Target="../tags/tag33.xml"/><Relationship Id="rId4" Type="http://schemas.openxmlformats.org/officeDocument/2006/relationships/tags" Target="../tags/tag32.xml"/><Relationship Id="rId3" Type="http://schemas.openxmlformats.org/officeDocument/2006/relationships/tags" Target="../tags/tag31.xml"/><Relationship Id="rId2" Type="http://schemas.openxmlformats.org/officeDocument/2006/relationships/tags" Target="../tags/tag30.xml"/><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4" Type="http://schemas.openxmlformats.org/officeDocument/2006/relationships/tags" Target="../tags/tag36.xml"/><Relationship Id="rId3" Type="http://schemas.openxmlformats.org/officeDocument/2006/relationships/tags" Target="../tags/tag35.xml"/><Relationship Id="rId2" Type="http://schemas.openxmlformats.org/officeDocument/2006/relationships/tags" Target="../tags/tag34.xml"/><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7" Type="http://schemas.openxmlformats.org/officeDocument/2006/relationships/tags" Target="../tags/tag42.xml"/><Relationship Id="rId6" Type="http://schemas.openxmlformats.org/officeDocument/2006/relationships/tags" Target="../tags/tag41.xml"/><Relationship Id="rId5" Type="http://schemas.openxmlformats.org/officeDocument/2006/relationships/tags" Target="../tags/tag40.xml"/><Relationship Id="rId4" Type="http://schemas.openxmlformats.org/officeDocument/2006/relationships/tags" Target="../tags/tag39.xml"/><Relationship Id="rId3" Type="http://schemas.openxmlformats.org/officeDocument/2006/relationships/tags" Target="../tags/tag38.xml"/><Relationship Id="rId2" Type="http://schemas.openxmlformats.org/officeDocument/2006/relationships/tags" Target="../tags/tag37.xml"/><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6" Type="http://schemas.openxmlformats.org/officeDocument/2006/relationships/tags" Target="../tags/tag47.xml"/><Relationship Id="rId5" Type="http://schemas.openxmlformats.org/officeDocument/2006/relationships/tags" Target="../tags/tag46.xml"/><Relationship Id="rId4" Type="http://schemas.openxmlformats.org/officeDocument/2006/relationships/tags" Target="../tags/tag45.xml"/><Relationship Id="rId3" Type="http://schemas.openxmlformats.org/officeDocument/2006/relationships/tags" Target="../tags/tag44.xml"/><Relationship Id="rId2" Type="http://schemas.openxmlformats.org/officeDocument/2006/relationships/tags" Target="../tags/tag43.xml"/><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custDataLst>
              <p:tags r:id="rId2"/>
            </p:custDataLst>
          </p:nvPr>
        </p:nvSpPr>
        <p:spPr>
          <a:xfrm>
            <a:off x="1198800" y="914400"/>
            <a:ext cx="9799200" cy="2570400"/>
          </a:xfrm>
        </p:spPr>
        <p:txBody>
          <a:bodyPr lIns="90000" tIns="46800" rIns="90000" bIns="46800" anchor="b" anchorCtr="0">
            <a:normAutofit/>
          </a:bodyPr>
          <a:lstStyle>
            <a:lvl1pPr algn="ctr">
              <a:defRPr sz="6000"/>
            </a:lvl1pPr>
          </a:lstStyle>
          <a:p>
            <a:r>
              <a:rPr lang="zh-CN" altLang="en-US" dirty="0"/>
              <a:t>单击此处编辑母版标题样式</a:t>
            </a:r>
            <a:endParaRPr lang="zh-CN" altLang="en-US" dirty="0"/>
          </a:p>
        </p:txBody>
      </p:sp>
      <p:sp>
        <p:nvSpPr>
          <p:cNvPr id="3" name="副标题 2"/>
          <p:cNvSpPr>
            <a:spLocks noGrp="1"/>
          </p:cNvSpPr>
          <p:nvPr>
            <p:ph type="subTitle" idx="1"/>
            <p:custDataLst>
              <p:tags r:id="rId3"/>
            </p:custDataLst>
          </p:nvPr>
        </p:nvSpPr>
        <p:spPr>
          <a:xfrm>
            <a:off x="1198800" y="3560400"/>
            <a:ext cx="9799200" cy="1472400"/>
          </a:xfrm>
        </p:spPr>
        <p:txBody>
          <a:bodyPr lIns="90000" tIns="46800" rIns="90000" bIns="46800">
            <a:normAutofit/>
          </a:bodyPr>
          <a:lstStyle>
            <a:lvl1pPr marL="0" indent="0" algn="ctr">
              <a:lnSpc>
                <a:spcPct val="110000"/>
              </a:lnSpc>
              <a:buNone/>
              <a:defRPr sz="2400" spc="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单击此处编辑母版副标题样式</a:t>
            </a:r>
            <a:endParaRPr lang="zh-CN" altLang="en-US" dirty="0"/>
          </a:p>
        </p:txBody>
      </p:sp>
      <p:sp>
        <p:nvSpPr>
          <p:cNvPr id="16" name="日期占位符 15"/>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17" name="页脚占位符 16"/>
          <p:cNvSpPr>
            <a:spLocks noGrp="1"/>
          </p:cNvSpPr>
          <p:nvPr>
            <p:ph type="ftr" sz="quarter" idx="11"/>
            <p:custDataLst>
              <p:tags r:id="rId5"/>
            </p:custDataLst>
          </p:nvPr>
        </p:nvSpPr>
        <p:spPr/>
        <p:txBody>
          <a:bodyPr/>
          <a:lstStyle/>
          <a:p>
            <a:endParaRPr lang="zh-CN" altLang="en-US" dirty="0"/>
          </a:p>
        </p:txBody>
      </p:sp>
      <p:sp>
        <p:nvSpPr>
          <p:cNvPr id="18" name="灯片编号占位符 17"/>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dirty="0"/>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内容">
    <p:spTree>
      <p:nvGrpSpPr>
        <p:cNvPr id="1" name=""/>
        <p:cNvGrpSpPr/>
        <p:nvPr/>
      </p:nvGrpSpPr>
      <p:grpSpPr>
        <a:xfrm>
          <a:off x="0" y="0"/>
          <a:ext cx="0" cy="0"/>
          <a:chOff x="0" y="0"/>
          <a:chExt cx="0" cy="0"/>
        </a:xfrm>
      </p:grpSpPr>
      <p:sp>
        <p:nvSpPr>
          <p:cNvPr id="3" name="日期占位符 2"/>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3"/>
            </p:custDataLst>
          </p:nvPr>
        </p:nvSpPr>
        <p:spPr/>
        <p:txBody>
          <a:bodyPr/>
          <a:lstStyle/>
          <a:p>
            <a:endParaRPr lang="zh-CN" altLang="en-US"/>
          </a:p>
        </p:txBody>
      </p:sp>
      <p:sp>
        <p:nvSpPr>
          <p:cNvPr id="5" name="灯片编号占位符 4"/>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
        <p:nvSpPr>
          <p:cNvPr id="7" name="内容占位符 6"/>
          <p:cNvSpPr>
            <a:spLocks noGrp="1"/>
          </p:cNvSpPr>
          <p:nvPr>
            <p:ph sz="quarter" idx="13"/>
            <p:custDataLst>
              <p:tags r:id="rId5"/>
            </p:custDataLst>
          </p:nvPr>
        </p:nvSpPr>
        <p:spPr>
          <a:xfrm>
            <a:off x="608400" y="774000"/>
            <a:ext cx="10972800" cy="5482800"/>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末尾幻灯片">
    <p:spTree>
      <p:nvGrpSpPr>
        <p:cNvPr id="1" name=""/>
        <p:cNvGrpSpPr/>
        <p:nvPr/>
      </p:nvGrpSpPr>
      <p:grpSpPr>
        <a:xfrm>
          <a:off x="0" y="0"/>
          <a:ext cx="0" cy="0"/>
          <a:chOff x="0" y="0"/>
          <a:chExt cx="0" cy="0"/>
        </a:xfrm>
      </p:grpSpPr>
      <p:sp>
        <p:nvSpPr>
          <p:cNvPr id="3" name="日期占位符 2"/>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3"/>
            </p:custDataLst>
          </p:nvPr>
        </p:nvSpPr>
        <p:spPr/>
        <p:txBody>
          <a:bodyPr/>
          <a:lstStyle/>
          <a:p>
            <a:endParaRPr lang="zh-CN" altLang="en-US"/>
          </a:p>
        </p:txBody>
      </p:sp>
      <p:sp>
        <p:nvSpPr>
          <p:cNvPr id="5" name="灯片编号占位符 4"/>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
        <p:nvSpPr>
          <p:cNvPr id="2" name="标题 1"/>
          <p:cNvSpPr>
            <a:spLocks noGrp="1"/>
          </p:cNvSpPr>
          <p:nvPr>
            <p:ph type="title" hasCustomPrompt="1"/>
            <p:custDataLst>
              <p:tags r:id="rId5"/>
            </p:custDataLst>
          </p:nvPr>
        </p:nvSpPr>
        <p:spPr>
          <a:xfrm>
            <a:off x="1198800" y="2484000"/>
            <a:ext cx="9799200" cy="1018800"/>
          </a:xfrm>
        </p:spPr>
        <p:txBody>
          <a:bodyPr vert="horz" lIns="90000" tIns="46800" rIns="90000" bIns="46800" rtlCol="0" anchor="t" anchorCtr="0">
            <a:normAutofit/>
          </a:bodyPr>
          <a:lstStyle>
            <a:lvl1pPr algn="ctr">
              <a:defRPr sz="6000"/>
            </a:lvl1pPr>
          </a:lstStyle>
          <a:p>
            <a:pPr lvl="0"/>
            <a:r>
              <a:rPr lang="zh-CN" altLang="en-US" smtClean="0"/>
              <a:t>单击此处编辑标题</a:t>
            </a:r>
            <a:endParaRPr lang="zh-CN" altLang="en-US"/>
          </a:p>
        </p:txBody>
      </p:sp>
      <p:sp>
        <p:nvSpPr>
          <p:cNvPr id="7" name="文本占位符 6"/>
          <p:cNvSpPr>
            <a:spLocks noGrp="1"/>
          </p:cNvSpPr>
          <p:nvPr>
            <p:ph type="body" sz="quarter" idx="13"/>
            <p:custDataLst>
              <p:tags r:id="rId6"/>
            </p:custDataLst>
          </p:nvPr>
        </p:nvSpPr>
        <p:spPr>
          <a:xfrm>
            <a:off x="1198800" y="3560400"/>
            <a:ext cx="9799200" cy="471600"/>
          </a:xfrm>
        </p:spPr>
        <p:txBody>
          <a:bodyPr lIns="90000" tIns="46800" rIns="90000" bIns="46800">
            <a:normAutofit/>
          </a:bodyPr>
          <a:lstStyle>
            <a:lvl1pPr algn="ctr">
              <a:lnSpc>
                <a:spcPct val="110000"/>
              </a:lnSpc>
              <a:buNone/>
              <a:defRPr sz="2400" spc="200"/>
            </a:lvl1pPr>
          </a:lstStyle>
          <a:p>
            <a:pPr lvl="0"/>
            <a:r>
              <a:rPr lang="zh-CN" altLang="en-US" dirty="0"/>
              <a:t>单击此处编辑母版文本样式</a:t>
            </a:r>
            <a:endParaRPr lang="zh-CN" altLang="en-US" dirty="0"/>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标题">
    <p:spTree>
      <p:nvGrpSpPr>
        <p:cNvPr id="1" name=""/>
        <p:cNvGrpSpPr/>
        <p:nvPr/>
      </p:nvGrpSpPr>
      <p:grpSpPr>
        <a:xfrm>
          <a:off x="0" y="0"/>
          <a:ext cx="0" cy="0"/>
          <a:chOff x="0" y="0"/>
          <a:chExt cx="0" cy="0"/>
        </a:xfrm>
      </p:grpSpPr>
      <p:pic>
        <p:nvPicPr>
          <p:cNvPr id="2" name="MasterShapeName" descr="preencoded.png"/>
          <p:cNvPicPr>
            <a:picLocks noChangeAspect="1"/>
          </p:cNvPicPr>
          <p:nvPr/>
        </p:nvPicPr>
        <p:blipFill>
          <a:blip r:embed="rId2"/>
          <a:stretch>
            <a:fillRect/>
          </a:stretch>
        </p:blipFill>
        <p:spPr>
          <a:xfrm>
            <a:off x="0" y="0"/>
            <a:ext cx="12188952" cy="6858000"/>
          </a:xfrm>
          <a:prstGeom prst="rect">
            <a:avLst/>
          </a:prstGeom>
        </p:spPr>
      </p:pic>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08400" y="608400"/>
            <a:ext cx="10969200" cy="705600"/>
          </a:xfrm>
        </p:spPr>
        <p:txBody>
          <a:bodyPr vert="horz" lIns="90000" tIns="46800" rIns="90000" bIns="46800" rtlCol="0" anchor="ctr" anchorCtr="0">
            <a:normAutofit/>
          </a:bodyPr>
          <a:lstStyle/>
          <a:p>
            <a:pPr lvl="0"/>
            <a:r>
              <a:rPr lang="zh-CN" altLang="en-US" smtClean="0"/>
              <a:t>单击此处编辑母版标题样式</a:t>
            </a:r>
            <a:endParaRPr lang="zh-CN" altLang="en-US"/>
          </a:p>
        </p:txBody>
      </p:sp>
      <p:sp>
        <p:nvSpPr>
          <p:cNvPr id="3" name="内容占位符 2"/>
          <p:cNvSpPr>
            <a:spLocks noGrp="1"/>
          </p:cNvSpPr>
          <p:nvPr>
            <p:ph idx="1"/>
            <p:custDataLst>
              <p:tags r:id="rId3"/>
            </p:custDataLst>
          </p:nvPr>
        </p:nvSpPr>
        <p:spPr>
          <a:xfrm>
            <a:off x="608400" y="1490400"/>
            <a:ext cx="10969200" cy="4759200"/>
          </a:xfrm>
        </p:spPr>
        <p:txBody>
          <a:bodyPr vert="horz" lIns="90000" tIns="46800" rIns="90000" bIns="46800" rtlCol="0">
            <a:normAutofit/>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hasCustomPrompt="1"/>
            <p:custDataLst>
              <p:tags r:id="rId2"/>
            </p:custDataLst>
          </p:nvPr>
        </p:nvSpPr>
        <p:spPr>
          <a:xfrm>
            <a:off x="1990800" y="3848400"/>
            <a:ext cx="7768800" cy="766800"/>
          </a:xfrm>
        </p:spPr>
        <p:txBody>
          <a:bodyPr lIns="90000" tIns="46800" rIns="90000" bIns="46800" anchor="b" anchorCtr="0">
            <a:normAutofit/>
          </a:bodyPr>
          <a:lstStyle>
            <a:lvl1pPr>
              <a:defRPr sz="4400"/>
            </a:lvl1pPr>
          </a:lstStyle>
          <a:p>
            <a:r>
              <a:rPr lang="zh-CN" altLang="en-US" dirty="0"/>
              <a:t>单击此处编辑标题</a:t>
            </a:r>
            <a:endParaRPr lang="zh-CN" altLang="en-US" dirty="0"/>
          </a:p>
        </p:txBody>
      </p:sp>
      <p:sp>
        <p:nvSpPr>
          <p:cNvPr id="3" name="文本占位符 2"/>
          <p:cNvSpPr>
            <a:spLocks noGrp="1"/>
          </p:cNvSpPr>
          <p:nvPr>
            <p:ph type="body" idx="1" hasCustomPrompt="1"/>
            <p:custDataLst>
              <p:tags r:id="rId3"/>
            </p:custDataLst>
          </p:nvPr>
        </p:nvSpPr>
        <p:spPr>
          <a:xfrm>
            <a:off x="1990800" y="4615200"/>
            <a:ext cx="7768800" cy="867600"/>
          </a:xfrm>
        </p:spPr>
        <p:txBody>
          <a:bodyPr lIns="90000" tIns="46800" rIns="90000" bIns="46800">
            <a:normAutofit/>
          </a:bodyPr>
          <a:lstStyle>
            <a:lvl1pPr marL="0" indent="0">
              <a:buNone/>
              <a:defRPr sz="1800">
                <a:solidFill>
                  <a:schemeClr val="tx1">
                    <a:lumMod val="65000"/>
                    <a:lumOff val="35000"/>
                  </a:schemeClr>
                </a:solidFill>
              </a:defRPr>
            </a:lvl1pPr>
            <a:lvl2pPr marL="457200" indent="0">
              <a:buNone/>
              <a:defRPr sz="1600">
                <a:solidFill>
                  <a:schemeClr val="tx1">
                    <a:tint val="75000"/>
                  </a:schemeClr>
                </a:solidFill>
              </a:defRPr>
            </a:lvl2pPr>
            <a:lvl3pPr marL="914400" indent="0">
              <a:buNone/>
              <a:defRPr sz="16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单击此处编辑文本</a:t>
            </a:r>
            <a:endParaRPr lang="zh-CN" altLang="en-US" dirty="0"/>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08400" y="608400"/>
            <a:ext cx="10969200" cy="705600"/>
          </a:xfrm>
        </p:spPr>
        <p:txBody>
          <a:bodyPr vert="horz" lIns="90000" tIns="46800" rIns="90000" bIns="46800" rtlCol="0" anchor="ctr" anchorCtr="0">
            <a:normAutofit/>
          </a:bodyPr>
          <a:lstStyle/>
          <a:p>
            <a:pPr lvl="0"/>
            <a:r>
              <a:rPr lang="zh-CN" altLang="en-US" smtClean="0"/>
              <a:t>单击此处编辑母版标题样式</a:t>
            </a:r>
            <a:endParaRPr lang="zh-CN" altLang="en-US"/>
          </a:p>
        </p:txBody>
      </p:sp>
      <p:sp>
        <p:nvSpPr>
          <p:cNvPr id="3" name="内容占位符 2"/>
          <p:cNvSpPr>
            <a:spLocks noGrp="1"/>
          </p:cNvSpPr>
          <p:nvPr>
            <p:ph sz="half" idx="1"/>
            <p:custDataLst>
              <p:tags r:id="rId3"/>
            </p:custDataLst>
          </p:nvPr>
        </p:nvSpPr>
        <p:spPr>
          <a:xfrm>
            <a:off x="608400" y="1501200"/>
            <a:ext cx="5176800" cy="4748400"/>
          </a:xfrm>
        </p:spPr>
        <p:txBody>
          <a:bodyPr vert="horz" lIns="90000" tIns="46800" rIns="90000" bIns="46800" rtlCol="0">
            <a:normAutofit/>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内容占位符 3"/>
          <p:cNvSpPr>
            <a:spLocks noGrp="1"/>
          </p:cNvSpPr>
          <p:nvPr>
            <p:ph sz="half" idx="2"/>
            <p:custDataLst>
              <p:tags r:id="rId4"/>
            </p:custDataLst>
          </p:nvPr>
        </p:nvSpPr>
        <p:spPr>
          <a:xfrm>
            <a:off x="6411600" y="1501200"/>
            <a:ext cx="5176800" cy="4748400"/>
          </a:xfrm>
        </p:spPr>
        <p:txBody>
          <a:bodyPr lIns="90000" tIns="46800" rIns="90000" bIns="4680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日期占位符 4"/>
          <p:cNvSpPr>
            <a:spLocks noGrp="1"/>
          </p:cNvSpPr>
          <p:nvPr>
            <p:ph type="dt" sz="half" idx="10"/>
            <p:custDataLst>
              <p:tags r:id="rId5"/>
            </p:custDataLst>
          </p:nvPr>
        </p:nvSpPr>
        <p:spPr/>
        <p:txBody>
          <a:bodyPr/>
          <a:lstStyle/>
          <a:p>
            <a:fld id="{760FBDFE-C587-4B4C-A407-44438C67B59E}" type="datetimeFigureOut">
              <a:rPr lang="zh-CN" altLang="en-US" smtClean="0"/>
            </a:fld>
            <a:endParaRPr lang="zh-CN" altLang="en-US"/>
          </a:p>
        </p:txBody>
      </p:sp>
      <p:sp>
        <p:nvSpPr>
          <p:cNvPr id="6" name="页脚占位符 5"/>
          <p:cNvSpPr>
            <a:spLocks noGrp="1"/>
          </p:cNvSpPr>
          <p:nvPr>
            <p:ph type="ftr" sz="quarter" idx="11"/>
            <p:custDataLst>
              <p:tags r:id="rId6"/>
            </p:custDataLst>
          </p:nvPr>
        </p:nvSpPr>
        <p:spPr/>
        <p:txBody>
          <a:bodyPr/>
          <a:lstStyle/>
          <a:p>
            <a:endParaRPr lang="zh-CN" altLang="en-US"/>
          </a:p>
        </p:txBody>
      </p:sp>
      <p:sp>
        <p:nvSpPr>
          <p:cNvPr id="7" name="灯片编号占位符 6"/>
          <p:cNvSpPr>
            <a:spLocks noGrp="1"/>
          </p:cNvSpPr>
          <p:nvPr>
            <p:ph type="sldNum" sz="quarter" idx="12"/>
            <p:custDataLst>
              <p:tags r:id="rId7"/>
            </p:custDataLst>
          </p:nvPr>
        </p:nvSpPr>
        <p:spPr/>
        <p:txBody>
          <a:bodyPr/>
          <a:lstStyle/>
          <a:p>
            <a:fld id="{49AE70B2-8BF9-45C0-BB95-33D1B9D3A854}" type="slidenum">
              <a:rPr lang="zh-CN" altLang="en-US" smtClean="0"/>
            </a:fld>
            <a:endParaRPr lang="zh-CN" altLang="en-US"/>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08400" y="608400"/>
            <a:ext cx="10969200" cy="705600"/>
          </a:xfrm>
        </p:spPr>
        <p:txBody>
          <a:bodyPr vert="horz" lIns="90000" tIns="46800" rIns="90000" bIns="46800" rtlCol="0" anchor="ctr" anchorCtr="0">
            <a:normAutofit/>
          </a:bodyPr>
          <a:lstStyle/>
          <a:p>
            <a:pPr lvl="0"/>
            <a:r>
              <a:rPr lang="zh-CN" altLang="en-US" smtClean="0"/>
              <a:t>单击此处编辑母版标题样式</a:t>
            </a:r>
            <a:endParaRPr lang="zh-CN" altLang="en-US"/>
          </a:p>
        </p:txBody>
      </p:sp>
      <p:sp>
        <p:nvSpPr>
          <p:cNvPr id="3" name="文本占位符 2"/>
          <p:cNvSpPr>
            <a:spLocks noGrp="1"/>
          </p:cNvSpPr>
          <p:nvPr>
            <p:ph type="body" idx="1" hasCustomPrompt="1"/>
            <p:custDataLst>
              <p:tags r:id="rId3"/>
            </p:custDataLst>
          </p:nvPr>
        </p:nvSpPr>
        <p:spPr>
          <a:xfrm>
            <a:off x="608400" y="1429200"/>
            <a:ext cx="5342400" cy="381600"/>
          </a:xfrm>
        </p:spPr>
        <p:txBody>
          <a:bodyPr lIns="101600" tIns="38100" rIns="76200" bIns="38100" anchor="t" anchorCtr="0">
            <a:normAutofit/>
          </a:bodyPr>
          <a:lstStyle>
            <a:lvl1pPr marL="0" indent="0">
              <a:lnSpc>
                <a:spcPct val="100000"/>
              </a:lnSpc>
              <a:buNone/>
              <a:defRPr sz="2000" b="1" spc="200">
                <a:solidFill>
                  <a:schemeClr val="tx1">
                    <a:lumMod val="75000"/>
                    <a:lumOff val="25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单击此处编辑文本</a:t>
            </a:r>
            <a:endParaRPr lang="zh-CN" altLang="en-US" dirty="0"/>
          </a:p>
        </p:txBody>
      </p:sp>
      <p:sp>
        <p:nvSpPr>
          <p:cNvPr id="4" name="内容占位符 3"/>
          <p:cNvSpPr>
            <a:spLocks noGrp="1"/>
          </p:cNvSpPr>
          <p:nvPr>
            <p:ph sz="half" idx="2"/>
            <p:custDataLst>
              <p:tags r:id="rId4"/>
            </p:custDataLst>
          </p:nvPr>
        </p:nvSpPr>
        <p:spPr>
          <a:xfrm>
            <a:off x="608400" y="1854000"/>
            <a:ext cx="5342400" cy="4395600"/>
          </a:xfrm>
        </p:spPr>
        <p:txBody>
          <a:bodyPr vert="horz" lIns="101600" tIns="0" rIns="82550" bIns="0" rtlCol="0">
            <a:normAutofit/>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5" name="文本占位符 4"/>
          <p:cNvSpPr>
            <a:spLocks noGrp="1"/>
          </p:cNvSpPr>
          <p:nvPr>
            <p:ph type="body" sz="quarter" idx="3" hasCustomPrompt="1"/>
            <p:custDataLst>
              <p:tags r:id="rId5"/>
            </p:custDataLst>
          </p:nvPr>
        </p:nvSpPr>
        <p:spPr>
          <a:xfrm>
            <a:off x="6235750" y="1421729"/>
            <a:ext cx="5342400" cy="381600"/>
          </a:xfrm>
        </p:spPr>
        <p:txBody>
          <a:bodyPr vert="horz" lIns="101600" tIns="38100" rIns="76200" bIns="38100" rtlCol="0" anchor="t" anchorCtr="0">
            <a:normAutofit/>
          </a:bodyPr>
          <a:lstStyle>
            <a:lvl1pPr marL="0" indent="0">
              <a:lnSpc>
                <a:spcPct val="100000"/>
              </a:lnSpc>
              <a:buNone/>
              <a:defRPr sz="2000" b="1" spc="200">
                <a:solidFill>
                  <a:schemeClr val="tx1">
                    <a:lumMod val="75000"/>
                    <a:lumOff val="25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smtClean="0"/>
              <a:t>单击此处编辑文本</a:t>
            </a:r>
            <a:endParaRPr lang="zh-CN" altLang="en-US"/>
          </a:p>
        </p:txBody>
      </p:sp>
      <p:sp>
        <p:nvSpPr>
          <p:cNvPr id="6" name="内容占位符 5"/>
          <p:cNvSpPr>
            <a:spLocks noGrp="1"/>
          </p:cNvSpPr>
          <p:nvPr>
            <p:ph sz="quarter" idx="4"/>
            <p:custDataLst>
              <p:tags r:id="rId6"/>
            </p:custDataLst>
          </p:nvPr>
        </p:nvSpPr>
        <p:spPr>
          <a:xfrm>
            <a:off x="6235750" y="1854000"/>
            <a:ext cx="5342400" cy="4395600"/>
          </a:xfrm>
        </p:spPr>
        <p:txBody>
          <a:bodyPr vert="horz" lIns="101600" tIns="0" rIns="82550" bIns="0" rtlCol="0">
            <a:normAutofit/>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7" name="日期占位符 6"/>
          <p:cNvSpPr>
            <a:spLocks noGrp="1"/>
          </p:cNvSpPr>
          <p:nvPr>
            <p:ph type="dt" sz="half" idx="10"/>
            <p:custDataLst>
              <p:tags r:id="rId7"/>
            </p:custDataLst>
          </p:nvPr>
        </p:nvSpPr>
        <p:spPr/>
        <p:txBody>
          <a:bodyPr/>
          <a:lstStyle/>
          <a:p>
            <a:fld id="{760FBDFE-C587-4B4C-A407-44438C67B59E}" type="datetimeFigureOut">
              <a:rPr lang="zh-CN" altLang="en-US" smtClean="0"/>
            </a:fld>
            <a:endParaRPr lang="zh-CN" altLang="en-US"/>
          </a:p>
        </p:txBody>
      </p:sp>
      <p:sp>
        <p:nvSpPr>
          <p:cNvPr id="8" name="页脚占位符 7"/>
          <p:cNvSpPr>
            <a:spLocks noGrp="1"/>
          </p:cNvSpPr>
          <p:nvPr>
            <p:ph type="ftr" sz="quarter" idx="11"/>
            <p:custDataLst>
              <p:tags r:id="rId8"/>
            </p:custDataLst>
          </p:nvPr>
        </p:nvSpPr>
        <p:spPr/>
        <p:txBody>
          <a:bodyPr/>
          <a:lstStyle/>
          <a:p>
            <a:endParaRPr lang="zh-CN" altLang="en-US"/>
          </a:p>
        </p:txBody>
      </p:sp>
      <p:sp>
        <p:nvSpPr>
          <p:cNvPr id="9" name="灯片编号占位符 8"/>
          <p:cNvSpPr>
            <a:spLocks noGrp="1"/>
          </p:cNvSpPr>
          <p:nvPr>
            <p:ph type="sldNum" sz="quarter" idx="12"/>
            <p:custDataLst>
              <p:tags r:id="rId9"/>
            </p:custDataLst>
          </p:nvPr>
        </p:nvSpPr>
        <p:spPr/>
        <p:txBody>
          <a:bodyPr/>
          <a:lstStyle/>
          <a:p>
            <a:fld id="{49AE70B2-8BF9-45C0-BB95-33D1B9D3A854}" type="slidenum">
              <a:rPr lang="zh-CN" altLang="en-US" smtClean="0"/>
            </a:fld>
            <a:endParaRPr lang="zh-CN" altLang="en-US"/>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08400" y="608400"/>
            <a:ext cx="10969200" cy="705600"/>
          </a:xfrm>
        </p:spPr>
        <p:txBody>
          <a:bodyPr vert="horz" lIns="90000" tIns="46800" rIns="90000" bIns="46800" rtlCol="0" anchor="ctr" anchorCtr="0">
            <a:normAutofit/>
          </a:bodyPr>
          <a:lstStyle/>
          <a:p>
            <a:pPr lvl="0"/>
            <a:r>
              <a:rPr lang="zh-CN" altLang="en-US" smtClean="0"/>
              <a:t>单击此处编辑母版标题样式</a:t>
            </a:r>
            <a:endParaRPr lang="zh-CN" altLang="en-US"/>
          </a:p>
        </p:txBody>
      </p:sp>
      <p:sp>
        <p:nvSpPr>
          <p:cNvPr id="3" name="日期占位符 2"/>
          <p:cNvSpPr>
            <a:spLocks noGrp="1"/>
          </p:cNvSpPr>
          <p:nvPr>
            <p:ph type="dt" sz="half" idx="10"/>
            <p:custDataLst>
              <p:tags r:id="rId3"/>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4"/>
            </p:custDataLst>
          </p:nvPr>
        </p:nvSpPr>
        <p:spPr/>
        <p:txBody>
          <a:bodyPr/>
          <a:lstStyle/>
          <a:p>
            <a:endParaRPr lang="zh-CN" altLang="en-US"/>
          </a:p>
        </p:txBody>
      </p:sp>
      <p:sp>
        <p:nvSpPr>
          <p:cNvPr id="5" name="灯片编号占位符 4"/>
          <p:cNvSpPr>
            <a:spLocks noGrp="1"/>
          </p:cNvSpPr>
          <p:nvPr>
            <p:ph type="sldNum" sz="quarter" idx="12"/>
            <p:custDataLst>
              <p:tags r:id="rId5"/>
            </p:custDataLst>
          </p:nvPr>
        </p:nvSpPr>
        <p:spPr/>
        <p:txBody>
          <a:bodyPr/>
          <a:lstStyle/>
          <a:p>
            <a:fld id="{49AE70B2-8BF9-45C0-BB95-33D1B9D3A854}" type="slidenum">
              <a:rPr lang="zh-CN" altLang="en-US" smtClean="0"/>
            </a:fld>
            <a:endParaRPr lang="zh-CN" altLang="en-US"/>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3" name="页脚占位符 2"/>
          <p:cNvSpPr>
            <a:spLocks noGrp="1"/>
          </p:cNvSpPr>
          <p:nvPr>
            <p:ph type="ftr" sz="quarter" idx="11"/>
            <p:custDataLst>
              <p:tags r:id="rId3"/>
            </p:custDataLst>
          </p:nvPr>
        </p:nvSpPr>
        <p:spPr/>
        <p:txBody>
          <a:bodyPr/>
          <a:lstStyle/>
          <a:p>
            <a:endParaRPr lang="zh-CN" altLang="en-US"/>
          </a:p>
        </p:txBody>
      </p:sp>
      <p:sp>
        <p:nvSpPr>
          <p:cNvPr id="4" name="灯片编号占位符 3"/>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图片与标题">
    <p:spTree>
      <p:nvGrpSpPr>
        <p:cNvPr id="1" name=""/>
        <p:cNvGrpSpPr/>
        <p:nvPr/>
      </p:nvGrpSpPr>
      <p:grpSpPr>
        <a:xfrm>
          <a:off x="0" y="0"/>
          <a:ext cx="0" cy="0"/>
          <a:chOff x="0" y="0"/>
          <a:chExt cx="0" cy="0"/>
        </a:xfrm>
      </p:grpSpPr>
      <p:sp>
        <p:nvSpPr>
          <p:cNvPr id="3" name="图片占位符 2"/>
          <p:cNvSpPr>
            <a:spLocks noGrp="1"/>
          </p:cNvSpPr>
          <p:nvPr>
            <p:ph type="pic" idx="1"/>
            <p:custDataLst>
              <p:tags r:id="rId2"/>
            </p:custDataLst>
          </p:nvPr>
        </p:nvSpPr>
        <p:spPr>
          <a:xfrm>
            <a:off x="608400" y="1555200"/>
            <a:ext cx="5233077" cy="4608000"/>
          </a:xfrm>
        </p:spPr>
        <p:txBody>
          <a:bodyPr vert="horz" lIns="90000" tIns="46800" rIns="90000" bIns="46800" rtlCol="0">
            <a:normAutofit/>
          </a:bodyPr>
          <a:lstStyle>
            <a:lvl1pPr>
              <a:buNone/>
              <a:defRPr sz="1600"/>
            </a:lvl1pPr>
          </a:lstStyle>
          <a:p>
            <a:pPr lvl="0"/>
            <a:endParaRPr lang="zh-CN" altLang="en-US"/>
          </a:p>
        </p:txBody>
      </p:sp>
      <p:sp>
        <p:nvSpPr>
          <p:cNvPr id="4" name="文本占位符 3"/>
          <p:cNvSpPr>
            <a:spLocks noGrp="1"/>
          </p:cNvSpPr>
          <p:nvPr>
            <p:ph type="body" sz="half" idx="2"/>
            <p:custDataLst>
              <p:tags r:id="rId3"/>
            </p:custDataLst>
          </p:nvPr>
        </p:nvSpPr>
        <p:spPr>
          <a:xfrm>
            <a:off x="6350400" y="1555200"/>
            <a:ext cx="5227200" cy="4608000"/>
          </a:xfrm>
        </p:spPr>
        <p:txBody>
          <a:bodyPr vert="horz" lIns="90000" tIns="46800" rIns="90000" bIns="46800" rtlCol="0">
            <a:normAutofit/>
          </a:bodyPr>
          <a:lstStyle>
            <a:lvl1pPr>
              <a:buNone/>
              <a:defRPr sz="1600"/>
            </a:lvl1pPr>
          </a:lstStyle>
          <a:p>
            <a:pPr lvl="0"/>
            <a:r>
              <a:rPr lang="zh-CN" altLang="en-US" smtClean="0"/>
              <a:t>单击此处编辑母版文本样式</a:t>
            </a:r>
            <a:endParaRPr lang="zh-CN" altLang="en-US"/>
          </a:p>
        </p:txBody>
      </p:sp>
      <p:sp>
        <p:nvSpPr>
          <p:cNvPr id="5" name="日期占位符 4"/>
          <p:cNvSpPr>
            <a:spLocks noGrp="1"/>
          </p:cNvSpPr>
          <p:nvPr>
            <p:ph type="dt" sz="half" idx="10"/>
            <p:custDataLst>
              <p:tags r:id="rId4"/>
            </p:custDataLst>
          </p:nvPr>
        </p:nvSpPr>
        <p:spPr/>
        <p:txBody>
          <a:bodyPr/>
          <a:lstStyle/>
          <a:p>
            <a:fld id="{9EFD9D74-47D9-4702-A33C-335B63B48DBF}" type="datetimeFigureOut">
              <a:rPr lang="zh-CN" altLang="en-US" smtClean="0"/>
            </a:fld>
            <a:endParaRPr lang="zh-CN" altLang="en-US" dirty="0"/>
          </a:p>
        </p:txBody>
      </p:sp>
      <p:sp>
        <p:nvSpPr>
          <p:cNvPr id="6" name="页脚占位符 5"/>
          <p:cNvSpPr>
            <a:spLocks noGrp="1"/>
          </p:cNvSpPr>
          <p:nvPr>
            <p:ph type="ftr" sz="quarter" idx="11"/>
            <p:custDataLst>
              <p:tags r:id="rId5"/>
            </p:custDataLst>
          </p:nvPr>
        </p:nvSpPr>
        <p:spPr/>
        <p:txBody>
          <a:bodyPr/>
          <a:lstStyle/>
          <a:p>
            <a:endParaRPr lang="zh-CN" altLang="en-US" dirty="0"/>
          </a:p>
        </p:txBody>
      </p:sp>
      <p:sp>
        <p:nvSpPr>
          <p:cNvPr id="7" name="灯片编号占位符 6"/>
          <p:cNvSpPr>
            <a:spLocks noGrp="1"/>
          </p:cNvSpPr>
          <p:nvPr>
            <p:ph type="sldNum" sz="quarter" idx="12"/>
            <p:custDataLst>
              <p:tags r:id="rId6"/>
            </p:custDataLst>
          </p:nvPr>
        </p:nvSpPr>
        <p:spPr/>
        <p:txBody>
          <a:bodyPr/>
          <a:lstStyle/>
          <a:p>
            <a:fld id="{FABC47A4-756D-490B-A52F-7D9E2C9FC05F}" type="slidenum">
              <a:rPr lang="zh-CN" altLang="en-US" smtClean="0"/>
            </a:fld>
            <a:endParaRPr lang="zh-CN" altLang="en-US"/>
          </a:p>
        </p:txBody>
      </p:sp>
      <p:sp>
        <p:nvSpPr>
          <p:cNvPr id="9" name="标题 8"/>
          <p:cNvSpPr>
            <a:spLocks noGrp="1"/>
          </p:cNvSpPr>
          <p:nvPr>
            <p:ph type="title"/>
            <p:custDataLst>
              <p:tags r:id="rId7"/>
            </p:custDataLst>
          </p:nvPr>
        </p:nvSpPr>
        <p:spPr/>
        <p:txBody>
          <a:bodyPr/>
          <a:p>
            <a:r>
              <a:rPr lang="zh-CN" altLang="en-US"/>
              <a:t>单击此处编辑母版标题样式</a:t>
            </a:r>
            <a:endParaRPr lang="zh-CN" altLang="en-US"/>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p:cNvSpPr>
            <a:spLocks noGrp="1"/>
          </p:cNvSpPr>
          <p:nvPr>
            <p:ph type="title" orient="vert" hasCustomPrompt="1"/>
            <p:custDataLst>
              <p:tags r:id="rId2"/>
            </p:custDataLst>
          </p:nvPr>
        </p:nvSpPr>
        <p:spPr>
          <a:xfrm>
            <a:off x="10234800" y="914400"/>
            <a:ext cx="1044000" cy="5029200"/>
          </a:xfrm>
        </p:spPr>
        <p:txBody>
          <a:bodyPr vert="eaVert" lIns="90000" tIns="46800" rIns="90000" bIns="46800" rtlCol="0" anchor="ctr" anchorCtr="0">
            <a:normAutofit/>
          </a:bodyPr>
          <a:lstStyle>
            <a:lvl1pPr>
              <a:buNone/>
              <a:defRPr sz="2800"/>
            </a:lvl1pPr>
          </a:lstStyle>
          <a:p>
            <a:pPr lvl="0"/>
            <a:r>
              <a:rPr lang="zh-CN" altLang="en-US" smtClean="0"/>
              <a:t>单击此处编辑标题</a:t>
            </a:r>
            <a:endParaRPr lang="zh-CN" altLang="en-US"/>
          </a:p>
        </p:txBody>
      </p:sp>
      <p:sp>
        <p:nvSpPr>
          <p:cNvPr id="3" name="竖排文字占位符 2"/>
          <p:cNvSpPr>
            <a:spLocks noGrp="1"/>
          </p:cNvSpPr>
          <p:nvPr>
            <p:ph type="body" orient="vert" idx="1"/>
            <p:custDataLst>
              <p:tags r:id="rId3"/>
            </p:custDataLst>
          </p:nvPr>
        </p:nvSpPr>
        <p:spPr>
          <a:xfrm>
            <a:off x="914400" y="914400"/>
            <a:ext cx="9169200" cy="5029200"/>
          </a:xfrm>
        </p:spPr>
        <p:txBody>
          <a:bodyPr vert="eaVert" lIns="46800" tIns="46800" rIns="46800" bIns="46800"/>
          <a:lstStyle>
            <a:lvl1pPr marL="228600" indent="-228600">
              <a:spcAft>
                <a:spcPts val="1000"/>
              </a:spcAft>
              <a:defRPr spc="300"/>
            </a:lvl1pPr>
            <a:lvl2pPr marL="685800" indent="-228600">
              <a:defRPr spc="300"/>
            </a:lvl2pPr>
            <a:lvl3pPr marL="1143000" indent="-228600">
              <a:defRPr spc="300"/>
            </a:lvl3pPr>
            <a:lvl4pPr marL="1600200" indent="-228600">
              <a:defRPr spc="300"/>
            </a:lvl4pPr>
            <a:lvl5pPr marL="2057400" indent="-228600">
              <a:defRPr spc="300"/>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9" Type="http://schemas.openxmlformats.org/officeDocument/2006/relationships/theme" Target="../theme/theme1.xml"/><Relationship Id="rId18" Type="http://schemas.openxmlformats.org/officeDocument/2006/relationships/tags" Target="../tags/tag62.xml"/><Relationship Id="rId17" Type="http://schemas.openxmlformats.org/officeDocument/2006/relationships/tags" Target="../tags/tag61.xml"/><Relationship Id="rId16" Type="http://schemas.openxmlformats.org/officeDocument/2006/relationships/tags" Target="../tags/tag60.xml"/><Relationship Id="rId15" Type="http://schemas.openxmlformats.org/officeDocument/2006/relationships/tags" Target="../tags/tag59.xml"/><Relationship Id="rId14" Type="http://schemas.openxmlformats.org/officeDocument/2006/relationships/tags" Target="../tags/tag58.xml"/><Relationship Id="rId13" Type="http://schemas.openxmlformats.org/officeDocument/2006/relationships/tags" Target="../tags/tag57.xml"/><Relationship Id="rId12" Type="http://schemas.openxmlformats.org/officeDocument/2006/relationships/slideLayout" Target="../slideLayouts/slideLayout12.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标题占位符 1"/>
          <p:cNvSpPr>
            <a:spLocks noGrp="1"/>
          </p:cNvSpPr>
          <p:nvPr>
            <p:ph type="title"/>
            <p:custDataLst>
              <p:tags r:id="rId13"/>
            </p:custDataLst>
          </p:nvPr>
        </p:nvSpPr>
        <p:spPr>
          <a:xfrm>
            <a:off x="608400" y="608400"/>
            <a:ext cx="10969200" cy="705600"/>
          </a:xfrm>
          <a:prstGeom prst="rect">
            <a:avLst/>
          </a:prstGeom>
        </p:spPr>
        <p:txBody>
          <a:bodyPr vert="horz" lIns="90170" tIns="46990" rIns="90170" bIns="46990" rtlCol="0" anchor="ctr" anchorCtr="0">
            <a:normAutofit/>
          </a:bodyPr>
          <a:lstStyle/>
          <a:p>
            <a:r>
              <a:rPr lang="zh-CN" altLang="en-US" dirty="0"/>
              <a:t>单击此处编辑母版标题样式</a:t>
            </a:r>
            <a:endParaRPr lang="zh-CN" altLang="en-US" dirty="0"/>
          </a:p>
        </p:txBody>
      </p:sp>
      <p:sp>
        <p:nvSpPr>
          <p:cNvPr id="3" name="文本占位符 2"/>
          <p:cNvSpPr>
            <a:spLocks noGrp="1"/>
          </p:cNvSpPr>
          <p:nvPr>
            <p:ph type="body" idx="1"/>
            <p:custDataLst>
              <p:tags r:id="rId14"/>
            </p:custDataLst>
          </p:nvPr>
        </p:nvSpPr>
        <p:spPr>
          <a:xfrm>
            <a:off x="608400" y="1490400"/>
            <a:ext cx="10969200" cy="4759200"/>
          </a:xfrm>
          <a:prstGeom prst="rect">
            <a:avLst/>
          </a:prstGeom>
        </p:spPr>
        <p:txBody>
          <a:bodyPr vert="horz" lIns="90000" tIns="46800" rIns="90000" bIns="46800" rtlCol="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custDataLst>
              <p:tags r:id="rId15"/>
            </p:custDataLst>
          </p:nvPr>
        </p:nvSpPr>
        <p:spPr>
          <a:xfrm>
            <a:off x="612000" y="6314400"/>
            <a:ext cx="2700000" cy="316800"/>
          </a:xfrm>
          <a:prstGeom prst="rect">
            <a:avLst/>
          </a:prstGeom>
        </p:spPr>
        <p:txBody>
          <a:bodyPr vert="horz" lIns="91440" tIns="45720" rIns="91440" bIns="45720" rtlCol="0" anchor="ctr">
            <a:normAutofit/>
          </a:bodyPr>
          <a:lstStyle>
            <a:lvl1pPr algn="l">
              <a:defRPr sz="1000" baseline="0">
                <a:solidFill>
                  <a:schemeClr val="tx1">
                    <a:tint val="75000"/>
                  </a:schemeClr>
                </a:solidFill>
              </a:defRPr>
            </a:lvl1pPr>
          </a:lstStyle>
          <a:p>
            <a:fld id="{760FBDFE-C587-4B4C-A407-44438C67B59E}" type="datetimeFigureOut">
              <a:rPr lang="zh-CN" altLang="en-US" smtClean="0"/>
            </a:fld>
            <a:endParaRPr lang="zh-CN" altLang="en-US"/>
          </a:p>
        </p:txBody>
      </p:sp>
      <p:sp>
        <p:nvSpPr>
          <p:cNvPr id="5" name="页脚占位符 4"/>
          <p:cNvSpPr>
            <a:spLocks noGrp="1"/>
          </p:cNvSpPr>
          <p:nvPr>
            <p:ph type="ftr" sz="quarter" idx="3"/>
            <p:custDataLst>
              <p:tags r:id="rId16"/>
            </p:custDataLst>
          </p:nvPr>
        </p:nvSpPr>
        <p:spPr>
          <a:xfrm>
            <a:off x="4116000" y="6314400"/>
            <a:ext cx="3960000" cy="316800"/>
          </a:xfrm>
          <a:prstGeom prst="rect">
            <a:avLst/>
          </a:prstGeom>
        </p:spPr>
        <p:txBody>
          <a:bodyPr vert="horz" lIns="91440" tIns="45720" rIns="91440" bIns="45720" rtlCol="0" anchor="ctr">
            <a:normAutofit/>
          </a:bodyPr>
          <a:lstStyle>
            <a:lvl1pPr algn="ctr">
              <a:defRPr sz="1000" baseline="0">
                <a:solidFill>
                  <a:schemeClr val="tx1">
                    <a:tint val="75000"/>
                  </a:schemeClr>
                </a:solidFill>
              </a:defRPr>
            </a:lvl1pPr>
          </a:lstStyle>
          <a:p>
            <a:endParaRPr lang="zh-CN" altLang="en-US" dirty="0"/>
          </a:p>
        </p:txBody>
      </p:sp>
      <p:sp>
        <p:nvSpPr>
          <p:cNvPr id="6" name="灯片编号占位符 5"/>
          <p:cNvSpPr>
            <a:spLocks noGrp="1"/>
          </p:cNvSpPr>
          <p:nvPr>
            <p:ph type="sldNum" sz="quarter" idx="4"/>
            <p:custDataLst>
              <p:tags r:id="rId17"/>
            </p:custDataLst>
          </p:nvPr>
        </p:nvSpPr>
        <p:spPr>
          <a:xfrm>
            <a:off x="8877600" y="6314400"/>
            <a:ext cx="2700000" cy="316800"/>
          </a:xfrm>
          <a:prstGeom prst="rect">
            <a:avLst/>
          </a:prstGeom>
        </p:spPr>
        <p:txBody>
          <a:bodyPr vert="horz" lIns="91440" tIns="45720" rIns="91440" bIns="45720" rtlCol="0" anchor="ctr">
            <a:normAutofit/>
          </a:bodyPr>
          <a:lstStyle>
            <a:lvl1pPr algn="r">
              <a:defRPr sz="1000" baseline="0">
                <a:solidFill>
                  <a:schemeClr val="tx1">
                    <a:tint val="75000"/>
                  </a:schemeClr>
                </a:solidFill>
              </a:defRPr>
            </a:lvl1pPr>
          </a:lstStyle>
          <a:p>
            <a:fld id="{49AE70B2-8BF9-45C0-BB95-33D1B9D3A854}" type="slidenum">
              <a:rPr lang="zh-CN" altLang="en-US" smtClean="0"/>
            </a:fld>
            <a:endParaRPr lang="zh-CN" altLang="en-US" dirty="0"/>
          </a:p>
        </p:txBody>
      </p:sp>
    </p:spTree>
    <p:custDataLst>
      <p:tags r:id="rId18"/>
    </p:custData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txStyles>
    <p:titleStyle>
      <a:lvl1pPr algn="l" defTabSz="914400" rtl="0" eaLnBrk="1" fontAlgn="auto" latinLnBrk="0" hangingPunct="1">
        <a:lnSpc>
          <a:spcPct val="100000"/>
        </a:lnSpc>
        <a:spcBef>
          <a:spcPct val="0"/>
        </a:spcBef>
        <a:buNone/>
        <a:defRPr sz="3600" b="0" u="none" strike="noStrike" kern="1200" cap="none" spc="300" normalizeH="0" baseline="0">
          <a:solidFill>
            <a:schemeClr val="tx1">
              <a:lumMod val="85000"/>
              <a:lumOff val="15000"/>
            </a:schemeClr>
          </a:solidFill>
          <a:uFillTx/>
          <a:latin typeface="+mj-lt"/>
          <a:ea typeface="+mj-ea"/>
          <a:cs typeface="+mj-cs"/>
        </a:defRPr>
      </a:lvl1pPr>
    </p:titleStyle>
    <p:bodyStyle>
      <a:lvl1pPr marL="228600" indent="-228600" algn="l" defTabSz="914400" rtl="0" eaLnBrk="1" fontAlgn="auto" latinLnBrk="0" hangingPunct="1">
        <a:lnSpc>
          <a:spcPct val="130000"/>
        </a:lnSpc>
        <a:spcBef>
          <a:spcPts val="0"/>
        </a:spcBef>
        <a:spcAft>
          <a:spcPts val="1000"/>
        </a:spcAft>
        <a:buFont typeface="Arial" panose="020B0604020202020204" pitchFamily="34" charset="0"/>
        <a:buChar char="●"/>
        <a:defRPr sz="1800" u="none" strike="noStrike" kern="1200" cap="none" spc="150" normalizeH="0" baseline="0">
          <a:solidFill>
            <a:schemeClr val="tx1">
              <a:lumMod val="65000"/>
              <a:lumOff val="35000"/>
            </a:schemeClr>
          </a:solidFill>
          <a:uFillTx/>
          <a:latin typeface="+mn-lt"/>
          <a:ea typeface="+mn-ea"/>
          <a:cs typeface="+mn-cs"/>
        </a:defRPr>
      </a:lvl1pPr>
      <a:lvl2pPr marL="685800" indent="-228600" algn="l" defTabSz="914400" rtl="0" eaLnBrk="1" fontAlgn="auto" latinLnBrk="0" hangingPunct="1">
        <a:lnSpc>
          <a:spcPct val="120000"/>
        </a:lnSpc>
        <a:spcBef>
          <a:spcPts val="0"/>
        </a:spcBef>
        <a:spcAft>
          <a:spcPts val="600"/>
        </a:spcAft>
        <a:buFont typeface="Arial" panose="020B0604020202020204" pitchFamily="34" charset="0"/>
        <a:buChar char="●"/>
        <a:tabLst>
          <a:tab pos="1609725" algn="l"/>
          <a:tab pos="1609725" algn="l"/>
          <a:tab pos="1609725" algn="l"/>
          <a:tab pos="1609725" algn="l"/>
        </a:tabLst>
        <a:defRPr sz="1600" u="none" strike="noStrike" kern="1200" cap="none" spc="150" normalizeH="0" baseline="0">
          <a:solidFill>
            <a:schemeClr val="tx1">
              <a:lumMod val="65000"/>
              <a:lumOff val="35000"/>
            </a:schemeClr>
          </a:solidFill>
          <a:uFillTx/>
          <a:latin typeface="+mn-lt"/>
          <a:ea typeface="+mn-ea"/>
          <a:cs typeface="+mn-cs"/>
        </a:defRPr>
      </a:lvl2pPr>
      <a:lvl3pPr marL="1143000" indent="-228600" algn="l" defTabSz="914400" rtl="0" eaLnBrk="1" fontAlgn="auto" latinLnBrk="0" hangingPunct="1">
        <a:lnSpc>
          <a:spcPct val="120000"/>
        </a:lnSpc>
        <a:spcBef>
          <a:spcPts val="0"/>
        </a:spcBef>
        <a:spcAft>
          <a:spcPts val="600"/>
        </a:spcAft>
        <a:buFont typeface="Arial" panose="020B0604020202020204" pitchFamily="34" charset="0"/>
        <a:buChar char="●"/>
        <a:defRPr sz="1600" u="none" strike="noStrike" kern="1200" cap="none" spc="150" normalizeH="0" baseline="0">
          <a:solidFill>
            <a:schemeClr val="tx1">
              <a:lumMod val="65000"/>
              <a:lumOff val="35000"/>
            </a:schemeClr>
          </a:solidFill>
          <a:uFillTx/>
          <a:latin typeface="+mn-lt"/>
          <a:ea typeface="+mn-ea"/>
          <a:cs typeface="+mn-cs"/>
        </a:defRPr>
      </a:lvl3pPr>
      <a:lvl4pPr marL="1600200" indent="-228600" algn="l" defTabSz="914400" rtl="0" eaLnBrk="1" fontAlgn="auto" latinLnBrk="0" hangingPunct="1">
        <a:lnSpc>
          <a:spcPct val="120000"/>
        </a:lnSpc>
        <a:spcBef>
          <a:spcPts val="0"/>
        </a:spcBef>
        <a:spcAft>
          <a:spcPts val="300"/>
        </a:spcAft>
        <a:buFont typeface="Wingdings" panose="05000000000000000000" charset="0"/>
        <a:buChar char=""/>
        <a:defRPr sz="1400" u="none" strike="noStrike" kern="1200" cap="none" spc="150" normalizeH="0" baseline="0">
          <a:solidFill>
            <a:schemeClr val="tx1">
              <a:lumMod val="65000"/>
              <a:lumOff val="35000"/>
            </a:schemeClr>
          </a:solidFill>
          <a:uFillTx/>
          <a:latin typeface="+mn-lt"/>
          <a:ea typeface="+mn-ea"/>
          <a:cs typeface="+mn-cs"/>
        </a:defRPr>
      </a:lvl4pPr>
      <a:lvl5pPr marL="2057400" indent="-228600" algn="l" defTabSz="914400" rtl="0" eaLnBrk="1" fontAlgn="auto" latinLnBrk="0" hangingPunct="1">
        <a:lnSpc>
          <a:spcPct val="120000"/>
        </a:lnSpc>
        <a:spcBef>
          <a:spcPts val="0"/>
        </a:spcBef>
        <a:spcAft>
          <a:spcPts val="300"/>
        </a:spcAft>
        <a:buFont typeface="Arial" panose="020B0604020202020204" pitchFamily="34" charset="0"/>
        <a:buChar char="•"/>
        <a:defRPr sz="1400" u="none" strike="noStrike" kern="1200" cap="none" spc="150" normalizeH="0" baseline="0">
          <a:solidFill>
            <a:schemeClr val="tx1">
              <a:lumMod val="65000"/>
              <a:lumOff val="35000"/>
            </a:schemeClr>
          </a:solidFill>
          <a:uFillTx/>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63.xml"/><Relationship Id="rId1" Type="http://schemas.openxmlformats.org/officeDocument/2006/relationships/image" Target="../media/image2.png"/></Relationships>
</file>

<file path=ppt/slides/_rels/slide3.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64.xml"/><Relationship Id="rId1" Type="http://schemas.openxmlformats.org/officeDocument/2006/relationships/image" Target="../media/image2.png"/></Relationships>
</file>

<file path=ppt/slides/_rels/slide4.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65.xml"/><Relationship Id="rId1" Type="http://schemas.openxmlformats.org/officeDocument/2006/relationships/image" Target="../media/image2.png"/></Relationships>
</file>

<file path=ppt/slides/_rels/slide5.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66.xml"/><Relationship Id="rId1" Type="http://schemas.openxmlformats.org/officeDocument/2006/relationships/image" Target="../media/image2.png"/></Relationships>
</file>

<file path=ppt/slides/_rels/slide6.xml.rels><?xml version="1.0" encoding="UTF-8" standalone="yes"?>
<Relationships xmlns="http://schemas.openxmlformats.org/package/2006/relationships"><Relationship Id="rId5" Type="http://schemas.openxmlformats.org/officeDocument/2006/relationships/slideLayout" Target="../slideLayouts/slideLayout2.xml"/><Relationship Id="rId4" Type="http://schemas.openxmlformats.org/officeDocument/2006/relationships/tags" Target="../tags/tag67.xml"/><Relationship Id="rId3" Type="http://schemas.openxmlformats.org/officeDocument/2006/relationships/image" Target="NULL" TargetMode="External"/><Relationship Id="rId2" Type="http://schemas.openxmlformats.org/officeDocument/2006/relationships/image" Target="../media/image3.png"/><Relationship Id="rId1" Type="http://schemas.openxmlformats.org/officeDocument/2006/relationships/image" Target="../media/image2.png"/></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_2_BD#3712956c5.fixed?pid=bb9bf6be7&amp;color=255,255,255&amp;vtp=1&amp;bbb=1"/>
          <p:cNvSpPr/>
          <p:nvPr/>
        </p:nvSpPr>
        <p:spPr>
          <a:xfrm>
            <a:off x="3175" y="1925955"/>
            <a:ext cx="12188952" cy="649224"/>
          </a:xfrm>
          <a:prstGeom prst="rect">
            <a:avLst/>
          </a:prstGeom>
          <a:noFill/>
        </p:spPr>
        <p:txBody>
          <a:bodyPr wrap="none" lIns="0" tIns="0" rIns="0" bIns="0" rtlCol="0" anchor="ctr"/>
          <a:lstStyle/>
          <a:p>
            <a:pPr algn="ctr" latinLnBrk="1">
              <a:lnSpc>
                <a:spcPts val="4000"/>
              </a:lnSpc>
            </a:pPr>
            <a:r>
              <a:rPr lang="zh-CN" altLang="en-US" sz="4400" b="1" i="0" dirty="0">
                <a:solidFill>
                  <a:srgbClr val="DE69A3"/>
                </a:solidFill>
                <a:latin typeface="微软雅黑" panose="020B0503020204020204" charset="-122"/>
                <a:ea typeface="微软雅黑" panose="020B0503020204020204" charset="-122"/>
                <a:cs typeface="微软雅黑" panose="020B0503020204020204" pitchFamily="34" charset="-120"/>
              </a:rPr>
              <a:t>专题上分</a:t>
            </a:r>
            <a:endParaRPr lang="zh-CN" altLang="en-US" sz="4400" b="1" i="0" dirty="0">
              <a:solidFill>
                <a:srgbClr val="DE69A3"/>
              </a:solidFill>
              <a:latin typeface="微软雅黑" panose="020B0503020204020204" charset="-122"/>
              <a:ea typeface="微软雅黑" panose="020B0503020204020204" charset="-122"/>
              <a:cs typeface="微软雅黑" panose="020B0503020204020204" pitchFamily="34" charset="-120"/>
            </a:endParaRPr>
          </a:p>
        </p:txBody>
      </p:sp>
      <p:sp>
        <p:nvSpPr>
          <p:cNvPr id="2" name="C_2_BD#3712956c5.fixed?pid=bb9bf6be7&amp;color=255,255,255&amp;vtp=1&amp;bbb=1"/>
          <p:cNvSpPr/>
          <p:nvPr/>
        </p:nvSpPr>
        <p:spPr>
          <a:xfrm>
            <a:off x="0" y="2880360"/>
            <a:ext cx="12188952" cy="649224"/>
          </a:xfrm>
          <a:prstGeom prst="rect">
            <a:avLst/>
          </a:prstGeom>
          <a:noFill/>
        </p:spPr>
        <p:txBody>
          <a:bodyPr wrap="none" lIns="0" tIns="0" rIns="0" bIns="0" rtlCol="0" anchor="ctr"/>
          <a:lstStyle/>
          <a:p>
            <a:pPr algn="ctr" latinLnBrk="1">
              <a:lnSpc>
                <a:spcPts val="4000"/>
              </a:lnSpc>
            </a:pPr>
            <a:r>
              <a:rPr lang="zh-CN" altLang="en-US" sz="3200" b="0" i="0" dirty="0">
                <a:solidFill>
                  <a:srgbClr val="FFFFFF"/>
                </a:solidFill>
                <a:latin typeface="微软雅黑" panose="020B0503020204020204" charset="-122"/>
                <a:ea typeface="微软雅黑" panose="020B0503020204020204" charset="-122"/>
                <a:cs typeface="微软雅黑" panose="020B0503020204020204" pitchFamily="34" charset="-120"/>
              </a:rPr>
              <a:t>坚持党的领导、人民当家作主、依法治国</a:t>
            </a:r>
            <a:endParaRPr lang="zh-CN" altLang="en-US" sz="3200" b="0" i="0" dirty="0">
              <a:solidFill>
                <a:srgbClr val="FFFFFF"/>
              </a:solidFill>
              <a:latin typeface="微软雅黑" panose="020B0503020204020204" charset="-122"/>
              <a:ea typeface="微软雅黑" panose="020B0503020204020204" charset="-122"/>
              <a:cs typeface="微软雅黑" panose="020B0503020204020204" pitchFamily="34" charset="-120"/>
            </a:endParaRPr>
          </a:p>
          <a:p>
            <a:pPr algn="ctr" latinLnBrk="1">
              <a:lnSpc>
                <a:spcPts val="4000"/>
              </a:lnSpc>
            </a:pPr>
            <a:r>
              <a:rPr lang="zh-CN" altLang="en-US" sz="3200" b="0" i="0" dirty="0">
                <a:solidFill>
                  <a:srgbClr val="FFFFFF"/>
                </a:solidFill>
                <a:latin typeface="微软雅黑" panose="020B0503020204020204" charset="-122"/>
                <a:ea typeface="微软雅黑" panose="020B0503020204020204" charset="-122"/>
                <a:cs typeface="微软雅黑" panose="020B0503020204020204" pitchFamily="34" charset="-120"/>
              </a:rPr>
              <a:t>有机统一</a:t>
            </a:r>
            <a:endParaRPr lang="zh-CN" altLang="en-US" sz="3200" b="0" i="0" dirty="0">
              <a:solidFill>
                <a:srgbClr val="FFFFFF"/>
              </a:solidFill>
              <a:latin typeface="微软雅黑" panose="020B0503020204020204" charset="-122"/>
              <a:ea typeface="微软雅黑" panose="020B0503020204020204" charset="-122"/>
              <a:cs typeface="微软雅黑" panose="020B0503020204020204" pitchFamily="34" charset="-120"/>
            </a:endParaRPr>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bg>
      <p:bgPr>
        <a:blipFill rotWithShape="1">
          <a:blip r:embed="rId1"/>
          <a:stretch>
            <a:fillRect/>
          </a:stretch>
        </a:blipFill>
        <a:effectLst/>
      </p:bgPr>
    </p:bg>
    <p:spTree>
      <p:nvGrpSpPr>
        <p:cNvPr id="1" name=""/>
        <p:cNvGrpSpPr/>
        <p:nvPr/>
      </p:nvGrpSpPr>
      <p:grpSpPr/>
      <p:sp>
        <p:nvSpPr>
          <p:cNvPr id="2" name="圆角矩形 1"/>
          <p:cNvSpPr/>
          <p:nvPr/>
        </p:nvSpPr>
        <p:spPr>
          <a:xfrm>
            <a:off x="516890" y="365760"/>
            <a:ext cx="2252345" cy="450215"/>
          </a:xfrm>
          <a:prstGeom prst="roundRect">
            <a:avLst/>
          </a:prstGeom>
          <a:solidFill>
            <a:srgbClr val="DE69A3"/>
          </a:solidFill>
          <a:ln>
            <a:noFill/>
          </a:ln>
        </p:spPr>
        <p:style>
          <a:lnRef idx="2">
            <a:schemeClr val="accent1">
              <a:lumMod val="75000"/>
            </a:schemeClr>
          </a:lnRef>
          <a:fillRef idx="1">
            <a:schemeClr val="accent1"/>
          </a:fillRef>
          <a:effectRef idx="0">
            <a:srgbClr val="FFFFFF"/>
          </a:effectRef>
          <a:fontRef idx="minor">
            <a:schemeClr val="lt1"/>
          </a:fontRef>
        </p:style>
        <p:txBody>
          <a:bodyPr rtlCol="0" anchor="ctr"/>
          <a:p>
            <a:pPr algn="ctr"/>
            <a:r>
              <a:rPr lang="zh-CN" altLang="en-US"/>
              <a:t>高中政治</a:t>
            </a:r>
            <a:r>
              <a:rPr lang="en-US" altLang="zh-CN"/>
              <a:t> </a:t>
            </a:r>
            <a:r>
              <a:rPr lang="zh-CN" altLang="en-US"/>
              <a:t>必修</a:t>
            </a:r>
            <a:r>
              <a:rPr lang="en-US" altLang="zh-CN"/>
              <a:t>3</a:t>
            </a:r>
            <a:r>
              <a:rPr lang="en-US" altLang="zh-CN"/>
              <a:t> </a:t>
            </a:r>
            <a:endParaRPr lang="en-US" altLang="zh-CN"/>
          </a:p>
        </p:txBody>
      </p:sp>
      <p:sp>
        <p:nvSpPr>
          <p:cNvPr id="3" name="文本框 2"/>
          <p:cNvSpPr txBox="1"/>
          <p:nvPr/>
        </p:nvSpPr>
        <p:spPr>
          <a:xfrm>
            <a:off x="795655" y="1148715"/>
            <a:ext cx="10659745" cy="3189605"/>
          </a:xfrm>
          <a:prstGeom prst="rect">
            <a:avLst/>
          </a:prstGeom>
          <a:noFill/>
        </p:spPr>
        <p:txBody>
          <a:bodyPr wrap="square" rtlCol="0">
            <a:spAutoFit/>
          </a:bodyPr>
          <a:p>
            <a:pPr indent="0" algn="just" fontAlgn="auto">
              <a:lnSpc>
                <a:spcPct val="140000"/>
              </a:lnSpc>
            </a:pPr>
            <a:r>
              <a:rPr lang="en-US" altLang="zh-CN">
                <a:latin typeface="仿宋" panose="02010609060101010101" charset="-122"/>
                <a:ea typeface="仿宋" panose="02010609060101010101" charset="-122"/>
                <a:cs typeface="仿宋" panose="02010609060101010101" charset="-122"/>
              </a:rPr>
              <a:t>1</a:t>
            </a:r>
            <a:r>
              <a:rPr lang="zh-CN" altLang="en-US">
                <a:latin typeface="仿宋" panose="02010609060101010101" charset="-122"/>
                <a:ea typeface="仿宋" panose="02010609060101010101" charset="-122"/>
                <a:cs typeface="仿宋" panose="02010609060101010101" charset="-122"/>
              </a:rPr>
              <a:t>．</a:t>
            </a:r>
            <a:r>
              <a:rPr lang="en-US" altLang="zh-CN">
                <a:latin typeface="黑体" panose="02010609060101010101" charset="-122"/>
                <a:ea typeface="黑体" panose="02010609060101010101" charset="-122"/>
              </a:rPr>
              <a:t>2025</a:t>
            </a:r>
            <a:r>
              <a:rPr lang="zh-CN" altLang="en-US">
                <a:latin typeface="黑体" panose="02010609060101010101" charset="-122"/>
                <a:ea typeface="黑体" panose="02010609060101010101" charset="-122"/>
              </a:rPr>
              <a:t>年</a:t>
            </a:r>
            <a:r>
              <a:rPr lang="en-US" altLang="zh-CN">
                <a:latin typeface="黑体" panose="02010609060101010101" charset="-122"/>
                <a:ea typeface="黑体" panose="02010609060101010101" charset="-122"/>
              </a:rPr>
              <a:t>4</a:t>
            </a:r>
            <a:r>
              <a:rPr lang="zh-CN" altLang="en-US">
                <a:latin typeface="黑体" panose="02010609060101010101" charset="-122"/>
                <a:ea typeface="黑体" panose="02010609060101010101" charset="-122"/>
              </a:rPr>
              <a:t>月</a:t>
            </a:r>
            <a:r>
              <a:rPr lang="en-US" altLang="zh-CN">
                <a:latin typeface="黑体" panose="02010609060101010101" charset="-122"/>
                <a:ea typeface="黑体" panose="02010609060101010101" charset="-122"/>
              </a:rPr>
              <a:t>30</a:t>
            </a:r>
            <a:r>
              <a:rPr lang="zh-CN" altLang="en-US">
                <a:latin typeface="黑体" panose="02010609060101010101" charset="-122"/>
                <a:ea typeface="黑体" panose="02010609060101010101" charset="-122"/>
              </a:rPr>
              <a:t>日，十四届全国人大常委会第十五次会议表决通过了民营经济促进法，自</a:t>
            </a:r>
            <a:r>
              <a:rPr lang="en-US" altLang="zh-CN">
                <a:latin typeface="黑体" panose="02010609060101010101" charset="-122"/>
                <a:ea typeface="黑体" panose="02010609060101010101" charset="-122"/>
              </a:rPr>
              <a:t>2025</a:t>
            </a:r>
            <a:r>
              <a:rPr lang="zh-CN" altLang="en-US">
                <a:latin typeface="黑体" panose="02010609060101010101" charset="-122"/>
                <a:ea typeface="黑体" panose="02010609060101010101" charset="-122"/>
              </a:rPr>
              <a:t>年</a:t>
            </a:r>
            <a:r>
              <a:rPr lang="en-US" altLang="zh-CN">
                <a:latin typeface="黑体" panose="02010609060101010101" charset="-122"/>
                <a:ea typeface="黑体" panose="02010609060101010101" charset="-122"/>
              </a:rPr>
              <a:t>5</a:t>
            </a:r>
            <a:r>
              <a:rPr lang="zh-CN" altLang="en-US">
                <a:latin typeface="黑体" panose="02010609060101010101" charset="-122"/>
                <a:ea typeface="黑体" panose="02010609060101010101" charset="-122"/>
              </a:rPr>
              <a:t>月</a:t>
            </a:r>
            <a:r>
              <a:rPr lang="en-US" altLang="zh-CN">
                <a:latin typeface="黑体" panose="02010609060101010101" charset="-122"/>
                <a:ea typeface="黑体" panose="02010609060101010101" charset="-122"/>
              </a:rPr>
              <a:t>20</a:t>
            </a:r>
            <a:r>
              <a:rPr lang="zh-CN" altLang="en-US">
                <a:latin typeface="黑体" panose="02010609060101010101" charset="-122"/>
                <a:ea typeface="黑体" panose="02010609060101010101" charset="-122"/>
              </a:rPr>
              <a:t>日起施行。制定出台民营经济促进法是贯彻落实习近平总书记重要指示精神和党中央决策部署的重要举措。材料表明</a:t>
            </a:r>
            <a:r>
              <a:rPr lang="en-US" altLang="zh-CN">
                <a:latin typeface="黑体" panose="02010609060101010101" charset="-122"/>
                <a:ea typeface="黑体" panose="02010609060101010101" charset="-122"/>
              </a:rPr>
              <a:t>(</a:t>
            </a:r>
            <a:r>
              <a:rPr lang="zh-CN" altLang="en-US">
                <a:latin typeface="黑体" panose="02010609060101010101" charset="-122"/>
                <a:ea typeface="黑体" panose="02010609060101010101" charset="-122"/>
              </a:rPr>
              <a:t>　　</a:t>
            </a:r>
            <a:r>
              <a:rPr lang="en-US" altLang="zh-CN">
                <a:latin typeface="黑体" panose="02010609060101010101" charset="-122"/>
                <a:ea typeface="黑体" panose="02010609060101010101" charset="-122"/>
              </a:rPr>
              <a:t>)</a:t>
            </a:r>
            <a:endParaRPr lang="en-US" altLang="zh-CN">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①</a:t>
            </a:r>
            <a:r>
              <a:rPr lang="zh-CN" altLang="en-US">
                <a:latin typeface="黑体" panose="02010609060101010101" charset="-122"/>
                <a:ea typeface="黑体" panose="02010609060101010101" charset="-122"/>
              </a:rPr>
              <a:t>全国人大常委会依法行使立法权</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②</a:t>
            </a:r>
            <a:r>
              <a:rPr lang="zh-CN" altLang="en-US">
                <a:latin typeface="黑体" panose="02010609060101010101" charset="-122"/>
                <a:ea typeface="黑体" panose="02010609060101010101" charset="-122"/>
              </a:rPr>
              <a:t>全国人大常委会是我国国家权力机关</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③</a:t>
            </a:r>
            <a:r>
              <a:rPr lang="zh-CN" altLang="en-US">
                <a:latin typeface="黑体" panose="02010609060101010101" charset="-122"/>
                <a:ea typeface="黑体" panose="02010609060101010101" charset="-122"/>
              </a:rPr>
              <a:t>全国人大常委会依法行使表决权</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④</a:t>
            </a:r>
            <a:r>
              <a:rPr lang="zh-CN" altLang="en-US">
                <a:latin typeface="黑体" panose="02010609060101010101" charset="-122"/>
                <a:ea typeface="黑体" panose="02010609060101010101" charset="-122"/>
              </a:rPr>
              <a:t>党的主张通过法定程序上升为国家意志</a:t>
            </a:r>
            <a:endParaRPr lang="zh-CN" altLang="en-US">
              <a:latin typeface="黑体" panose="02010609060101010101" charset="-122"/>
              <a:ea typeface="黑体" panose="02010609060101010101" charset="-122"/>
            </a:endParaRPr>
          </a:p>
          <a:p>
            <a:pPr indent="0" algn="just" fontAlgn="auto">
              <a:lnSpc>
                <a:spcPct val="140000"/>
              </a:lnSpc>
            </a:pPr>
            <a:r>
              <a:rPr lang="en-US" altLang="zh-CN">
                <a:latin typeface="黑体" panose="02010609060101010101" charset="-122"/>
                <a:ea typeface="黑体" panose="02010609060101010101" charset="-122"/>
              </a:rPr>
              <a:t>A</a:t>
            </a:r>
            <a:r>
              <a:rPr lang="zh-CN" altLang="en-US">
                <a:latin typeface="黑体" panose="02010609060101010101" charset="-122"/>
                <a:ea typeface="黑体" panose="02010609060101010101" charset="-122"/>
              </a:rPr>
              <a:t>．</a:t>
            </a:r>
            <a:r>
              <a:rPr lang="en-US" altLang="en-US">
                <a:latin typeface="黑体" panose="02010609060101010101" charset="-122"/>
                <a:ea typeface="黑体" panose="02010609060101010101" charset="-122"/>
              </a:rPr>
              <a:t>①②</a:t>
            </a:r>
            <a:r>
              <a:rPr lang="en-US" altLang="zh-CN">
                <a:latin typeface="黑体" panose="02010609060101010101" charset="-122"/>
                <a:ea typeface="黑体" panose="02010609060101010101" charset="-122"/>
              </a:rPr>
              <a:t>  B</a:t>
            </a:r>
            <a:r>
              <a:rPr lang="zh-CN" altLang="en-US">
                <a:latin typeface="黑体" panose="02010609060101010101" charset="-122"/>
                <a:ea typeface="黑体" panose="02010609060101010101" charset="-122"/>
              </a:rPr>
              <a:t>．</a:t>
            </a:r>
            <a:r>
              <a:rPr lang="en-US" altLang="en-US">
                <a:latin typeface="黑体" panose="02010609060101010101" charset="-122"/>
                <a:ea typeface="黑体" panose="02010609060101010101" charset="-122"/>
              </a:rPr>
              <a:t>①④</a:t>
            </a:r>
            <a:r>
              <a:rPr lang="en-US" altLang="zh-CN">
                <a:latin typeface="黑体" panose="02010609060101010101" charset="-122"/>
                <a:ea typeface="黑体" panose="02010609060101010101" charset="-122"/>
              </a:rPr>
              <a:t>  C</a:t>
            </a:r>
            <a:r>
              <a:rPr lang="zh-CN" altLang="en-US">
                <a:latin typeface="黑体" panose="02010609060101010101" charset="-122"/>
                <a:ea typeface="黑体" panose="02010609060101010101" charset="-122"/>
              </a:rPr>
              <a:t>．</a:t>
            </a:r>
            <a:r>
              <a:rPr lang="en-US" altLang="en-US">
                <a:latin typeface="黑体" panose="02010609060101010101" charset="-122"/>
                <a:ea typeface="黑体" panose="02010609060101010101" charset="-122"/>
              </a:rPr>
              <a:t>②③</a:t>
            </a:r>
            <a:r>
              <a:rPr lang="en-US" altLang="zh-CN">
                <a:latin typeface="黑体" panose="02010609060101010101" charset="-122"/>
                <a:ea typeface="黑体" panose="02010609060101010101" charset="-122"/>
              </a:rPr>
              <a:t>  D</a:t>
            </a:r>
            <a:r>
              <a:rPr lang="zh-CN" altLang="en-US">
                <a:latin typeface="黑体" panose="02010609060101010101" charset="-122"/>
                <a:ea typeface="黑体" panose="02010609060101010101" charset="-122"/>
              </a:rPr>
              <a:t>．</a:t>
            </a:r>
            <a:r>
              <a:rPr lang="en-US" altLang="en-US">
                <a:latin typeface="黑体" panose="02010609060101010101" charset="-122"/>
                <a:ea typeface="黑体" panose="02010609060101010101" charset="-122"/>
              </a:rPr>
              <a:t>③④</a:t>
            </a:r>
            <a:endParaRPr lang="en-US" altLang="en-US">
              <a:latin typeface="黑体" panose="02010609060101010101" charset="-122"/>
              <a:ea typeface="黑体" panose="02010609060101010101" charset="-122"/>
            </a:endParaRPr>
          </a:p>
        </p:txBody>
      </p:sp>
      <p:sp>
        <p:nvSpPr>
          <p:cNvPr id="4" name="文本框 3"/>
          <p:cNvSpPr txBox="1"/>
          <p:nvPr/>
        </p:nvSpPr>
        <p:spPr>
          <a:xfrm>
            <a:off x="1875155" y="1892300"/>
            <a:ext cx="711835" cy="506730"/>
          </a:xfrm>
          <a:prstGeom prst="rect">
            <a:avLst/>
          </a:prstGeom>
          <a:noFill/>
        </p:spPr>
        <p:txBody>
          <a:bodyPr wrap="square" rtlCol="0">
            <a:spAutoFit/>
          </a:bodyPr>
          <a:p>
            <a:pPr indent="0" fontAlgn="auto">
              <a:lnSpc>
                <a:spcPct val="150000"/>
              </a:lnSpc>
            </a:pPr>
            <a:r>
              <a:rPr lang="en-US" altLang="zh-CN">
                <a:solidFill>
                  <a:srgbClr val="FF0000"/>
                </a:solidFill>
                <a:latin typeface="黑体" panose="02010609060101010101" charset="-122"/>
                <a:ea typeface="黑体" panose="02010609060101010101" charset="-122"/>
              </a:rPr>
              <a:t> B</a:t>
            </a:r>
            <a:endParaRPr lang="en-US" altLang="zh-CN">
              <a:solidFill>
                <a:srgbClr val="FF0000"/>
              </a:solidFill>
              <a:latin typeface="黑体" panose="02010609060101010101" charset="-122"/>
              <a:ea typeface="黑体" panose="02010609060101010101" charset="-122"/>
            </a:endParaRPr>
          </a:p>
        </p:txBody>
      </p:sp>
      <p:sp>
        <p:nvSpPr>
          <p:cNvPr id="6" name="文本框 5"/>
          <p:cNvSpPr txBox="1"/>
          <p:nvPr/>
        </p:nvSpPr>
        <p:spPr>
          <a:xfrm>
            <a:off x="795655" y="4404360"/>
            <a:ext cx="10660380" cy="1603375"/>
          </a:xfrm>
          <a:prstGeom prst="rect">
            <a:avLst/>
          </a:prstGeom>
        </p:spPr>
        <p:txBody>
          <a:bodyPr wrap="square">
            <a:spAutoFit/>
          </a:bodyPr>
          <a:p>
            <a:pPr indent="0" algn="just" defTabSz="266700">
              <a:lnSpc>
                <a:spcPct val="120000"/>
              </a:lnSpc>
              <a:spcBef>
                <a:spcPct val="0"/>
              </a:spcBef>
              <a:spcAft>
                <a:spcPct val="0"/>
              </a:spcAft>
            </a:pPr>
            <a:r>
              <a:rPr lang="zh-CN" altLang="en-US">
                <a:latin typeface="黑体" panose="02010609060101010101" charset="-122"/>
                <a:ea typeface="黑体" panose="02010609060101010101" charset="-122"/>
                <a:cs typeface="黑体" panose="02010609060101010101" charset="-122"/>
              </a:rPr>
              <a:t>【解析】</a:t>
            </a:r>
            <a:r>
              <a:rPr lang="zh-CN" altLang="en-US" sz="1600">
                <a:latin typeface="黑体" panose="02010609060101010101" charset="-122"/>
                <a:ea typeface="黑体" panose="02010609060101010101" charset="-122"/>
                <a:cs typeface="黑体" panose="02010609060101010101" charset="-122"/>
              </a:rPr>
              <a:t>本题考查全国人大常委会的职权、党的领导。十四届全国人大常委会第十五次会议表决通过了民营经济促进法，体现其行使立法权，</a:t>
            </a:r>
            <a:r>
              <a:rPr lang="en-US" altLang="en-US" sz="1600">
                <a:latin typeface="黑体" panose="02010609060101010101" charset="-122"/>
                <a:ea typeface="黑体" panose="02010609060101010101" charset="-122"/>
                <a:cs typeface="黑体" panose="02010609060101010101" charset="-122"/>
              </a:rPr>
              <a:t>①</a:t>
            </a:r>
            <a:r>
              <a:rPr lang="zh-CN" altLang="en-US" sz="1600">
                <a:latin typeface="黑体" panose="02010609060101010101" charset="-122"/>
                <a:ea typeface="黑体" panose="02010609060101010101" charset="-122"/>
                <a:cs typeface="黑体" panose="02010609060101010101" charset="-122"/>
              </a:rPr>
              <a:t>正确。全国人大是我国最高国家权力机关，全国人大常委会是其常设机构，是最高国家权力机关的组成部分，并非完整的</a:t>
            </a:r>
            <a:r>
              <a:rPr lang="en-US" altLang="zh-CN" sz="1600">
                <a:latin typeface="黑体" panose="02010609060101010101" charset="-122"/>
                <a:ea typeface="黑体" panose="02010609060101010101" charset="-122"/>
                <a:cs typeface="黑体" panose="02010609060101010101" charset="-122"/>
              </a:rPr>
              <a:t>“</a:t>
            </a:r>
            <a:r>
              <a:rPr lang="zh-CN" altLang="en-US" sz="1600">
                <a:latin typeface="黑体" panose="02010609060101010101" charset="-122"/>
                <a:ea typeface="黑体" panose="02010609060101010101" charset="-122"/>
                <a:cs typeface="黑体" panose="02010609060101010101" charset="-122"/>
              </a:rPr>
              <a:t>国家权力机关</a:t>
            </a:r>
            <a:r>
              <a:rPr lang="en-US" altLang="zh-CN" sz="1600">
                <a:latin typeface="黑体" panose="02010609060101010101" charset="-122"/>
                <a:ea typeface="黑体" panose="02010609060101010101" charset="-122"/>
                <a:cs typeface="黑体" panose="02010609060101010101" charset="-122"/>
              </a:rPr>
              <a:t>”</a:t>
            </a:r>
            <a:r>
              <a:rPr lang="zh-CN" altLang="en-US" sz="1600">
                <a:latin typeface="黑体" panose="02010609060101010101" charset="-122"/>
                <a:ea typeface="黑体" panose="02010609060101010101" charset="-122"/>
                <a:cs typeface="黑体" panose="02010609060101010101" charset="-122"/>
              </a:rPr>
              <a:t>，</a:t>
            </a:r>
            <a:r>
              <a:rPr lang="en-US" altLang="en-US" sz="1600">
                <a:latin typeface="黑体" panose="02010609060101010101" charset="-122"/>
                <a:ea typeface="黑体" panose="02010609060101010101" charset="-122"/>
                <a:cs typeface="黑体" panose="02010609060101010101" charset="-122"/>
              </a:rPr>
              <a:t>②</a:t>
            </a:r>
            <a:r>
              <a:rPr lang="zh-CN" altLang="en-US" sz="1600">
                <a:latin typeface="黑体" panose="02010609060101010101" charset="-122"/>
                <a:ea typeface="黑体" panose="02010609060101010101" charset="-122"/>
                <a:cs typeface="黑体" panose="02010609060101010101" charset="-122"/>
              </a:rPr>
              <a:t>不选。表决权属于人大代表的职权，而题干描述的是立法程序的完成，属于立法权范畴，</a:t>
            </a:r>
            <a:r>
              <a:rPr lang="en-US" altLang="en-US" sz="1600">
                <a:latin typeface="黑体" panose="02010609060101010101" charset="-122"/>
                <a:ea typeface="黑体" panose="02010609060101010101" charset="-122"/>
                <a:cs typeface="黑体" panose="02010609060101010101" charset="-122"/>
              </a:rPr>
              <a:t>③</a:t>
            </a:r>
            <a:r>
              <a:rPr lang="zh-CN" altLang="en-US" sz="1600">
                <a:latin typeface="黑体" panose="02010609060101010101" charset="-122"/>
                <a:ea typeface="黑体" panose="02010609060101010101" charset="-122"/>
                <a:cs typeface="黑体" panose="02010609060101010101" charset="-122"/>
              </a:rPr>
              <a:t>不选。制定出台民营经济促进法是贯彻落实习近平总书记重要指示精神和党中央决策部署的重要举措，表明党的主张通过法定程序上升为国家意志，</a:t>
            </a:r>
            <a:r>
              <a:rPr lang="en-US" altLang="en-US" sz="1600">
                <a:latin typeface="黑体" panose="02010609060101010101" charset="-122"/>
                <a:ea typeface="黑体" panose="02010609060101010101" charset="-122"/>
                <a:cs typeface="黑体" panose="02010609060101010101" charset="-122"/>
              </a:rPr>
              <a:t>④</a:t>
            </a:r>
            <a:r>
              <a:rPr lang="zh-CN" altLang="en-US" sz="1600">
                <a:latin typeface="黑体" panose="02010609060101010101" charset="-122"/>
                <a:ea typeface="黑体" panose="02010609060101010101" charset="-122"/>
                <a:cs typeface="黑体" panose="02010609060101010101" charset="-122"/>
              </a:rPr>
              <a:t>正确。</a:t>
            </a:r>
            <a:endParaRPr lang="zh-CN" altLang="en-US" sz="1600">
              <a:latin typeface="黑体" panose="02010609060101010101" charset="-122"/>
              <a:ea typeface="黑体" panose="02010609060101010101" charset="-122"/>
              <a:cs typeface="黑体" panose="02010609060101010101" charset="-122"/>
            </a:endParaRPr>
          </a:p>
        </p:txBody>
      </p:sp>
    </p:spTree>
    <p:custDataLst>
      <p:tags r:id="rId2"/>
    </p:custDataLst>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6"/>
                                        </p:tgtEl>
                                        <p:attrNameLst>
                                          <p:attrName>style.visibility</p:attrName>
                                        </p:attrNameLst>
                                      </p:cBhvr>
                                      <p:to>
                                        <p:strVal val="visible"/>
                                      </p:to>
                                    </p:set>
                                    <p:anim calcmode="lin" valueType="num">
                                      <p:cBhvr additive="base">
                                        <p:cTn id="7" dur="500" fill="hold"/>
                                        <p:tgtEl>
                                          <p:spTgt spid="6"/>
                                        </p:tgtEl>
                                        <p:attrNameLst>
                                          <p:attrName>ppt_x</p:attrName>
                                        </p:attrNameLst>
                                      </p:cBhvr>
                                      <p:tavLst>
                                        <p:tav tm="0">
                                          <p:val>
                                            <p:strVal val="#ppt_x"/>
                                          </p:val>
                                        </p:tav>
                                        <p:tav tm="100000">
                                          <p:val>
                                            <p:strVal val="#ppt_x"/>
                                          </p:val>
                                        </p:tav>
                                      </p:tavLst>
                                    </p:anim>
                                    <p:anim calcmode="lin" valueType="num">
                                      <p:cBhvr additive="base">
                                        <p:cTn id="8" dur="500" fill="hold"/>
                                        <p:tgtEl>
                                          <p:spTgt spid="6"/>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4"/>
                                        </p:tgtEl>
                                        <p:attrNameLst>
                                          <p:attrName>style.visibility</p:attrName>
                                        </p:attrNameLst>
                                      </p:cBhvr>
                                      <p:to>
                                        <p:strVal val="visible"/>
                                      </p:to>
                                    </p:set>
                                    <p:anim calcmode="lin" valueType="num">
                                      <p:cBhvr additive="base">
                                        <p:cTn id="13" dur="500" fill="hold"/>
                                        <p:tgtEl>
                                          <p:spTgt spid="4"/>
                                        </p:tgtEl>
                                        <p:attrNameLst>
                                          <p:attrName>ppt_x</p:attrName>
                                        </p:attrNameLst>
                                      </p:cBhvr>
                                      <p:tavLst>
                                        <p:tav tm="0">
                                          <p:val>
                                            <p:strVal val="#ppt_x"/>
                                          </p:val>
                                        </p:tav>
                                        <p:tav tm="100000">
                                          <p:val>
                                            <p:strVal val="#ppt_x"/>
                                          </p:val>
                                        </p:tav>
                                      </p:tavLst>
                                    </p:anim>
                                    <p:anim calcmode="lin" valueType="num">
                                      <p:cBhvr additive="base">
                                        <p:cTn id="14" dur="500" fill="hold"/>
                                        <p:tgtEl>
                                          <p:spTgt spid="4"/>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4" grpId="1"/>
      <p:bldP spid="6" grpId="0"/>
      <p:bldP spid="6" grpId="1"/>
    </p:bldLst>
  </p:timing>
</p:sld>
</file>

<file path=ppt/slides/slide3.xml><?xml version="1.0" encoding="utf-8"?>
<p:sld xmlns:a="http://schemas.openxmlformats.org/drawingml/2006/main" xmlns:r="http://schemas.openxmlformats.org/officeDocument/2006/relationships" xmlns:p="http://schemas.openxmlformats.org/presentationml/2006/main">
  <p:cSld>
    <p:bg>
      <p:bgPr>
        <a:blipFill rotWithShape="1">
          <a:blip r:embed="rId1"/>
          <a:stretch>
            <a:fillRect/>
          </a:stretch>
        </a:blipFill>
        <a:effectLst/>
      </p:bgPr>
    </p:bg>
    <p:spTree>
      <p:nvGrpSpPr>
        <p:cNvPr id="1" name=""/>
        <p:cNvGrpSpPr/>
        <p:nvPr/>
      </p:nvGrpSpPr>
      <p:grpSpPr/>
      <p:sp>
        <p:nvSpPr>
          <p:cNvPr id="2" name="圆角矩形 1"/>
          <p:cNvSpPr/>
          <p:nvPr/>
        </p:nvSpPr>
        <p:spPr>
          <a:xfrm>
            <a:off x="516890" y="365760"/>
            <a:ext cx="2252345" cy="450215"/>
          </a:xfrm>
          <a:prstGeom prst="roundRect">
            <a:avLst/>
          </a:prstGeom>
          <a:solidFill>
            <a:srgbClr val="DE69A3"/>
          </a:solidFill>
          <a:ln>
            <a:noFill/>
          </a:ln>
        </p:spPr>
        <p:style>
          <a:lnRef idx="2">
            <a:schemeClr val="accent1">
              <a:lumMod val="75000"/>
            </a:schemeClr>
          </a:lnRef>
          <a:fillRef idx="1">
            <a:schemeClr val="accent1"/>
          </a:fillRef>
          <a:effectRef idx="0">
            <a:srgbClr val="FFFFFF"/>
          </a:effectRef>
          <a:fontRef idx="minor">
            <a:schemeClr val="lt1"/>
          </a:fontRef>
        </p:style>
        <p:txBody>
          <a:bodyPr rtlCol="0" anchor="ctr"/>
          <a:p>
            <a:pPr algn="ctr"/>
            <a:r>
              <a:rPr lang="zh-CN" altLang="en-US"/>
              <a:t>高中政治</a:t>
            </a:r>
            <a:r>
              <a:rPr lang="en-US" altLang="zh-CN"/>
              <a:t> </a:t>
            </a:r>
            <a:r>
              <a:rPr lang="zh-CN" altLang="en-US"/>
              <a:t>必修</a:t>
            </a:r>
            <a:r>
              <a:rPr lang="en-US" altLang="zh-CN"/>
              <a:t>3</a:t>
            </a:r>
            <a:r>
              <a:rPr lang="en-US" altLang="zh-CN"/>
              <a:t> </a:t>
            </a:r>
            <a:endParaRPr lang="en-US" altLang="zh-CN"/>
          </a:p>
        </p:txBody>
      </p:sp>
      <p:sp>
        <p:nvSpPr>
          <p:cNvPr id="3" name="文本框 2"/>
          <p:cNvSpPr txBox="1"/>
          <p:nvPr/>
        </p:nvSpPr>
        <p:spPr>
          <a:xfrm>
            <a:off x="795655" y="1003300"/>
            <a:ext cx="10659745" cy="3190240"/>
          </a:xfrm>
          <a:prstGeom prst="rect">
            <a:avLst/>
          </a:prstGeom>
          <a:noFill/>
        </p:spPr>
        <p:txBody>
          <a:bodyPr wrap="square" rtlCol="0">
            <a:spAutoFit/>
          </a:bodyPr>
          <a:p>
            <a:pPr indent="0" algn="just" fontAlgn="auto">
              <a:lnSpc>
                <a:spcPct val="140000"/>
              </a:lnSpc>
            </a:pPr>
            <a:r>
              <a:rPr lang="en-US" altLang="zh-CN" sz="1600">
                <a:latin typeface="仿宋" panose="02010609060101010101" charset="-122"/>
                <a:ea typeface="仿宋" panose="02010609060101010101" charset="-122"/>
                <a:cs typeface="仿宋" panose="02010609060101010101" charset="-122"/>
              </a:rPr>
              <a:t>2</a:t>
            </a:r>
            <a:r>
              <a:rPr lang="zh-CN" altLang="en-US" sz="1600">
                <a:latin typeface="仿宋" panose="02010609060101010101" charset="-122"/>
                <a:ea typeface="仿宋" panose="02010609060101010101" charset="-122"/>
                <a:cs typeface="仿宋" panose="02010609060101010101" charset="-122"/>
              </a:rPr>
              <a:t>．</a:t>
            </a:r>
            <a:r>
              <a:rPr lang="en-US" altLang="zh-CN" sz="1600">
                <a:latin typeface="仿宋" panose="02010609060101010101" charset="-122"/>
                <a:ea typeface="仿宋" panose="02010609060101010101" charset="-122"/>
                <a:cs typeface="仿宋" panose="02010609060101010101" charset="-122"/>
              </a:rPr>
              <a:t>[</a:t>
            </a:r>
            <a:r>
              <a:rPr lang="zh-CN" altLang="en-US" sz="1600">
                <a:latin typeface="仿宋" panose="02010609060101010101" charset="-122"/>
                <a:ea typeface="仿宋" panose="02010609060101010101" charset="-122"/>
                <a:cs typeface="仿宋" panose="02010609060101010101" charset="-122"/>
              </a:rPr>
              <a:t>河南开封</a:t>
            </a:r>
            <a:r>
              <a:rPr lang="en-US" altLang="zh-CN" sz="1600">
                <a:latin typeface="仿宋" panose="02010609060101010101" charset="-122"/>
                <a:ea typeface="仿宋" panose="02010609060101010101" charset="-122"/>
                <a:cs typeface="仿宋" panose="02010609060101010101" charset="-122"/>
              </a:rPr>
              <a:t>2025</a:t>
            </a:r>
            <a:r>
              <a:rPr lang="zh-CN" altLang="en-US" sz="1600">
                <a:latin typeface="仿宋" panose="02010609060101010101" charset="-122"/>
                <a:ea typeface="仿宋" panose="02010609060101010101" charset="-122"/>
                <a:cs typeface="仿宋" panose="02010609060101010101" charset="-122"/>
              </a:rPr>
              <a:t>开学考</a:t>
            </a:r>
            <a:r>
              <a:rPr lang="en-US" altLang="zh-CN" sz="1600">
                <a:latin typeface="仿宋" panose="02010609060101010101" charset="-122"/>
                <a:ea typeface="仿宋" panose="02010609060101010101" charset="-122"/>
                <a:cs typeface="仿宋" panose="02010609060101010101" charset="-122"/>
              </a:rPr>
              <a:t>]</a:t>
            </a:r>
            <a:r>
              <a:rPr lang="zh-CN" altLang="en-US" sz="1600">
                <a:latin typeface="黑体" panose="02010609060101010101" charset="-122"/>
                <a:ea typeface="黑体" panose="02010609060101010101" charset="-122"/>
              </a:rPr>
              <a:t>为深入贯彻党的二十大和党的二十届三中全会决策部署，巩固拓展国家监察体制改革成果，解决新形势下监察工作中的突出问题，推进监察工作规范化、法治化、正规化，国家监察委员会在十四届全国人大常委会第十一次会议上提出了关于提请审议监察法修正草案的议案。这表明</a:t>
            </a:r>
            <a:endParaRPr lang="zh-CN" altLang="en-US" sz="1600">
              <a:latin typeface="黑体" panose="02010609060101010101" charset="-122"/>
              <a:ea typeface="黑体" panose="02010609060101010101" charset="-122"/>
            </a:endParaRPr>
          </a:p>
          <a:p>
            <a:pPr indent="0" algn="just" fontAlgn="auto">
              <a:lnSpc>
                <a:spcPct val="140000"/>
              </a:lnSpc>
            </a:pPr>
            <a:r>
              <a:rPr lang="en-US" altLang="zh-CN" sz="1600">
                <a:latin typeface="黑体" panose="02010609060101010101" charset="-122"/>
                <a:ea typeface="黑体" panose="02010609060101010101" charset="-122"/>
              </a:rPr>
              <a:t>(</a:t>
            </a:r>
            <a:r>
              <a:rPr lang="zh-CN" altLang="en-US" sz="1600">
                <a:latin typeface="黑体" panose="02010609060101010101" charset="-122"/>
                <a:ea typeface="黑体" panose="02010609060101010101" charset="-122"/>
              </a:rPr>
              <a:t>　　</a:t>
            </a:r>
            <a:r>
              <a:rPr lang="en-US" altLang="zh-CN" sz="1600">
                <a:latin typeface="黑体" panose="02010609060101010101" charset="-122"/>
                <a:ea typeface="黑体" panose="02010609060101010101" charset="-122"/>
              </a:rPr>
              <a:t>)</a:t>
            </a:r>
            <a:endParaRPr lang="en-US" altLang="zh-CN" sz="1600">
              <a:latin typeface="黑体" panose="02010609060101010101" charset="-122"/>
              <a:ea typeface="黑体" panose="02010609060101010101" charset="-122"/>
            </a:endParaRPr>
          </a:p>
          <a:p>
            <a:pPr indent="0" algn="just" fontAlgn="auto">
              <a:lnSpc>
                <a:spcPct val="140000"/>
              </a:lnSpc>
            </a:pPr>
            <a:r>
              <a:rPr lang="en-US" altLang="en-US" sz="1600">
                <a:latin typeface="黑体" panose="02010609060101010101" charset="-122"/>
                <a:ea typeface="黑体" panose="02010609060101010101" charset="-122"/>
              </a:rPr>
              <a:t>①</a:t>
            </a:r>
            <a:r>
              <a:rPr lang="zh-CN" altLang="en-US" sz="1600">
                <a:latin typeface="黑体" panose="02010609060101010101" charset="-122"/>
                <a:ea typeface="黑体" panose="02010609060101010101" charset="-122"/>
              </a:rPr>
              <a:t>全国人大常委会在推进监察工作规范化中行使了审议权</a:t>
            </a:r>
            <a:endParaRPr lang="zh-CN" altLang="en-US" sz="1600">
              <a:latin typeface="黑体" panose="02010609060101010101" charset="-122"/>
              <a:ea typeface="黑体" panose="02010609060101010101" charset="-122"/>
            </a:endParaRPr>
          </a:p>
          <a:p>
            <a:pPr indent="0" algn="just" fontAlgn="auto">
              <a:lnSpc>
                <a:spcPct val="140000"/>
              </a:lnSpc>
            </a:pPr>
            <a:r>
              <a:rPr lang="en-US" altLang="en-US" sz="1600">
                <a:latin typeface="黑体" panose="02010609060101010101" charset="-122"/>
                <a:ea typeface="黑体" panose="02010609060101010101" charset="-122"/>
              </a:rPr>
              <a:t>②</a:t>
            </a:r>
            <a:r>
              <a:rPr lang="zh-CN" altLang="en-US" sz="1600">
                <a:latin typeface="黑体" panose="02010609060101010101" charset="-122"/>
                <a:ea typeface="黑体" panose="02010609060101010101" charset="-122"/>
              </a:rPr>
              <a:t>党的领导、人民当家作主和依法治国统一于我国的法治实践之中</a:t>
            </a:r>
            <a:endParaRPr lang="zh-CN" altLang="en-US" sz="1600">
              <a:latin typeface="黑体" panose="02010609060101010101" charset="-122"/>
              <a:ea typeface="黑体" panose="02010609060101010101" charset="-122"/>
            </a:endParaRPr>
          </a:p>
          <a:p>
            <a:pPr indent="0" algn="just" fontAlgn="auto">
              <a:lnSpc>
                <a:spcPct val="140000"/>
              </a:lnSpc>
            </a:pPr>
            <a:r>
              <a:rPr lang="en-US" altLang="en-US" sz="1600">
                <a:latin typeface="黑体" panose="02010609060101010101" charset="-122"/>
                <a:ea typeface="黑体" panose="02010609060101010101" charset="-122"/>
              </a:rPr>
              <a:t>③</a:t>
            </a:r>
            <a:r>
              <a:rPr lang="zh-CN" altLang="en-US" sz="1600">
                <a:latin typeface="黑体" panose="02010609060101010101" charset="-122"/>
                <a:ea typeface="黑体" panose="02010609060101010101" charset="-122"/>
              </a:rPr>
              <a:t>我国的国家机构坚持民主集中制，保证了国家机关高效运转</a:t>
            </a:r>
            <a:endParaRPr lang="zh-CN" altLang="en-US" sz="1600">
              <a:latin typeface="黑体" panose="02010609060101010101" charset="-122"/>
              <a:ea typeface="黑体" panose="02010609060101010101" charset="-122"/>
            </a:endParaRPr>
          </a:p>
          <a:p>
            <a:pPr indent="0" algn="just" fontAlgn="auto">
              <a:lnSpc>
                <a:spcPct val="140000"/>
              </a:lnSpc>
            </a:pPr>
            <a:r>
              <a:rPr lang="en-US" altLang="en-US" sz="1600">
                <a:latin typeface="黑体" panose="02010609060101010101" charset="-122"/>
                <a:ea typeface="黑体" panose="02010609060101010101" charset="-122"/>
              </a:rPr>
              <a:t>④</a:t>
            </a:r>
            <a:r>
              <a:rPr lang="zh-CN" altLang="en-US" sz="1600">
                <a:latin typeface="黑体" panose="02010609060101010101" charset="-122"/>
                <a:ea typeface="黑体" panose="02010609060101010101" charset="-122"/>
              </a:rPr>
              <a:t>我国立法工作遵循发展规律，主动适应新时代中国特色社会主义伟大进程</a:t>
            </a:r>
            <a:endParaRPr lang="zh-CN" altLang="en-US" sz="1600">
              <a:latin typeface="黑体" panose="02010609060101010101" charset="-122"/>
              <a:ea typeface="黑体" panose="02010609060101010101" charset="-122"/>
            </a:endParaRPr>
          </a:p>
          <a:p>
            <a:pPr indent="0" algn="just" fontAlgn="auto">
              <a:lnSpc>
                <a:spcPct val="140000"/>
              </a:lnSpc>
            </a:pPr>
            <a:r>
              <a:rPr lang="en-US" altLang="zh-CN" sz="1600">
                <a:latin typeface="黑体" panose="02010609060101010101" charset="-122"/>
                <a:ea typeface="黑体" panose="02010609060101010101" charset="-122"/>
              </a:rPr>
              <a:t>A</a:t>
            </a:r>
            <a:r>
              <a:rPr lang="zh-CN" altLang="en-US" sz="1600">
                <a:latin typeface="黑体" panose="02010609060101010101" charset="-122"/>
                <a:ea typeface="黑体" panose="02010609060101010101" charset="-122"/>
              </a:rPr>
              <a:t>．</a:t>
            </a:r>
            <a:r>
              <a:rPr lang="en-US" altLang="en-US" sz="1600">
                <a:latin typeface="黑体" panose="02010609060101010101" charset="-122"/>
                <a:ea typeface="黑体" panose="02010609060101010101" charset="-122"/>
              </a:rPr>
              <a:t>①③</a:t>
            </a:r>
            <a:r>
              <a:rPr lang="en-US" altLang="zh-CN" sz="1600">
                <a:latin typeface="黑体" panose="02010609060101010101" charset="-122"/>
                <a:ea typeface="黑体" panose="02010609060101010101" charset="-122"/>
              </a:rPr>
              <a:t>  B</a:t>
            </a:r>
            <a:r>
              <a:rPr lang="zh-CN" altLang="en-US" sz="1600">
                <a:latin typeface="黑体" panose="02010609060101010101" charset="-122"/>
                <a:ea typeface="黑体" panose="02010609060101010101" charset="-122"/>
              </a:rPr>
              <a:t>．</a:t>
            </a:r>
            <a:r>
              <a:rPr lang="en-US" altLang="en-US" sz="1600">
                <a:latin typeface="黑体" panose="02010609060101010101" charset="-122"/>
                <a:ea typeface="黑体" panose="02010609060101010101" charset="-122"/>
              </a:rPr>
              <a:t>①④</a:t>
            </a:r>
            <a:r>
              <a:rPr lang="en-US" altLang="zh-CN" sz="1600">
                <a:latin typeface="黑体" panose="02010609060101010101" charset="-122"/>
                <a:ea typeface="黑体" panose="02010609060101010101" charset="-122"/>
              </a:rPr>
              <a:t>  C</a:t>
            </a:r>
            <a:r>
              <a:rPr lang="zh-CN" altLang="en-US" sz="1600">
                <a:latin typeface="黑体" panose="02010609060101010101" charset="-122"/>
                <a:ea typeface="黑体" panose="02010609060101010101" charset="-122"/>
              </a:rPr>
              <a:t>．</a:t>
            </a:r>
            <a:r>
              <a:rPr lang="en-US" altLang="en-US" sz="1600">
                <a:latin typeface="黑体" panose="02010609060101010101" charset="-122"/>
                <a:ea typeface="黑体" panose="02010609060101010101" charset="-122"/>
              </a:rPr>
              <a:t>②③</a:t>
            </a:r>
            <a:r>
              <a:rPr lang="en-US" altLang="zh-CN" sz="1600">
                <a:latin typeface="黑体" panose="02010609060101010101" charset="-122"/>
                <a:ea typeface="黑体" panose="02010609060101010101" charset="-122"/>
              </a:rPr>
              <a:t>  D</a:t>
            </a:r>
            <a:r>
              <a:rPr lang="zh-CN" altLang="en-US" sz="1600">
                <a:latin typeface="黑体" panose="02010609060101010101" charset="-122"/>
                <a:ea typeface="黑体" panose="02010609060101010101" charset="-122"/>
              </a:rPr>
              <a:t>．</a:t>
            </a:r>
            <a:r>
              <a:rPr lang="en-US" altLang="en-US" sz="1600">
                <a:latin typeface="黑体" panose="02010609060101010101" charset="-122"/>
                <a:ea typeface="黑体" panose="02010609060101010101" charset="-122"/>
              </a:rPr>
              <a:t>②④</a:t>
            </a:r>
            <a:endParaRPr lang="en-US" altLang="en-US" sz="1600">
              <a:latin typeface="黑体" panose="02010609060101010101" charset="-122"/>
              <a:ea typeface="黑体" panose="02010609060101010101" charset="-122"/>
            </a:endParaRPr>
          </a:p>
        </p:txBody>
      </p:sp>
      <p:sp>
        <p:nvSpPr>
          <p:cNvPr id="4" name="文本框 3"/>
          <p:cNvSpPr txBox="1"/>
          <p:nvPr/>
        </p:nvSpPr>
        <p:spPr>
          <a:xfrm>
            <a:off x="949325" y="1963420"/>
            <a:ext cx="711835" cy="506730"/>
          </a:xfrm>
          <a:prstGeom prst="rect">
            <a:avLst/>
          </a:prstGeom>
          <a:noFill/>
        </p:spPr>
        <p:txBody>
          <a:bodyPr wrap="square" rtlCol="0">
            <a:spAutoFit/>
          </a:bodyPr>
          <a:p>
            <a:pPr indent="0" fontAlgn="auto">
              <a:lnSpc>
                <a:spcPct val="150000"/>
              </a:lnSpc>
            </a:pPr>
            <a:r>
              <a:rPr lang="en-US" altLang="zh-CN">
                <a:solidFill>
                  <a:srgbClr val="FF0000"/>
                </a:solidFill>
                <a:latin typeface="黑体" panose="02010609060101010101" charset="-122"/>
                <a:ea typeface="黑体" panose="02010609060101010101" charset="-122"/>
              </a:rPr>
              <a:t> D</a:t>
            </a:r>
            <a:endParaRPr lang="en-US" altLang="zh-CN">
              <a:solidFill>
                <a:srgbClr val="FF0000"/>
              </a:solidFill>
              <a:latin typeface="黑体" panose="02010609060101010101" charset="-122"/>
              <a:ea typeface="黑体" panose="02010609060101010101" charset="-122"/>
            </a:endParaRPr>
          </a:p>
        </p:txBody>
      </p:sp>
      <p:sp>
        <p:nvSpPr>
          <p:cNvPr id="6" name="文本框 5"/>
          <p:cNvSpPr txBox="1"/>
          <p:nvPr/>
        </p:nvSpPr>
        <p:spPr>
          <a:xfrm>
            <a:off x="795655" y="4057650"/>
            <a:ext cx="10813415" cy="2155825"/>
          </a:xfrm>
          <a:prstGeom prst="rect">
            <a:avLst/>
          </a:prstGeom>
        </p:spPr>
        <p:txBody>
          <a:bodyPr wrap="square">
            <a:spAutoFit/>
          </a:bodyPr>
          <a:p>
            <a:pPr indent="0" algn="just" defTabSz="266700">
              <a:lnSpc>
                <a:spcPct val="120000"/>
              </a:lnSpc>
              <a:spcBef>
                <a:spcPct val="0"/>
              </a:spcBef>
              <a:spcAft>
                <a:spcPct val="0"/>
              </a:spcAft>
            </a:pPr>
            <a:r>
              <a:rPr lang="zh-CN" altLang="en-US" sz="1600">
                <a:latin typeface="黑体" panose="02010609060101010101" charset="-122"/>
                <a:ea typeface="黑体" panose="02010609060101010101" charset="-122"/>
                <a:cs typeface="黑体" panose="02010609060101010101" charset="-122"/>
              </a:rPr>
              <a:t>【解析】本题考查坚持党的领导、人民当家作主、依法治国。深入贯彻党的二十大和党的二十届三中全会决策部署体现了坚持党的领导；推进监察工作规范化、法治化、正规化体现了坚持依法治国；国家监察委员会在十四届全国人大常委会第十一次会议上提出了关于提请审议监察法修正草案的议案体现了人民当家作主。由此可知，党的领导、人民当家作主和依法治国统一于我国的法治实践之中，</a:t>
            </a:r>
            <a:r>
              <a:rPr lang="en-US" altLang="en-US" sz="1600">
                <a:latin typeface="黑体" panose="02010609060101010101" charset="-122"/>
                <a:ea typeface="黑体" panose="02010609060101010101" charset="-122"/>
                <a:cs typeface="黑体" panose="02010609060101010101" charset="-122"/>
              </a:rPr>
              <a:t>②</a:t>
            </a:r>
            <a:r>
              <a:rPr lang="zh-CN" altLang="en-US" sz="1600">
                <a:latin typeface="黑体" panose="02010609060101010101" charset="-122"/>
                <a:ea typeface="黑体" panose="02010609060101010101" charset="-122"/>
                <a:cs typeface="黑体" panose="02010609060101010101" charset="-122"/>
              </a:rPr>
              <a:t>符合题意。为解决新形势下监察工作中的突出问题，国家监察委员会提请全国人大常委会审议监察法修正草案，这体现了我国立法工作遵循发展规律主动适应新时代中国特色社会主义伟大进程，</a:t>
            </a:r>
            <a:r>
              <a:rPr lang="en-US" altLang="en-US" sz="1600">
                <a:latin typeface="黑体" panose="02010609060101010101" charset="-122"/>
                <a:ea typeface="黑体" panose="02010609060101010101" charset="-122"/>
                <a:cs typeface="黑体" panose="02010609060101010101" charset="-122"/>
              </a:rPr>
              <a:t>④</a:t>
            </a:r>
            <a:r>
              <a:rPr lang="zh-CN" altLang="en-US" sz="1600">
                <a:latin typeface="黑体" panose="02010609060101010101" charset="-122"/>
                <a:ea typeface="黑体" panose="02010609060101010101" charset="-122"/>
                <a:cs typeface="黑体" panose="02010609060101010101" charset="-122"/>
              </a:rPr>
              <a:t>符合题意。审议权是人大代表的职权，</a:t>
            </a:r>
            <a:r>
              <a:rPr lang="en-US" altLang="en-US" sz="1600">
                <a:latin typeface="黑体" panose="02010609060101010101" charset="-122"/>
                <a:ea typeface="黑体" panose="02010609060101010101" charset="-122"/>
                <a:cs typeface="黑体" panose="02010609060101010101" charset="-122"/>
              </a:rPr>
              <a:t>①</a:t>
            </a:r>
            <a:r>
              <a:rPr lang="zh-CN" altLang="en-US" sz="1600">
                <a:latin typeface="黑体" panose="02010609060101010101" charset="-122"/>
                <a:ea typeface="黑体" panose="02010609060101010101" charset="-122"/>
                <a:cs typeface="黑体" panose="02010609060101010101" charset="-122"/>
              </a:rPr>
              <a:t>错误。国家监察委员会在十四届全国人大常委会第十一次会议上提出了关于提请审议监察法修正草案的议案，这体现了民主集中制，但是未体现国家机关高效运转，</a:t>
            </a:r>
            <a:r>
              <a:rPr lang="en-US" altLang="en-US" sz="1600">
                <a:latin typeface="黑体" panose="02010609060101010101" charset="-122"/>
                <a:ea typeface="黑体" panose="02010609060101010101" charset="-122"/>
                <a:cs typeface="黑体" panose="02010609060101010101" charset="-122"/>
              </a:rPr>
              <a:t>③</a:t>
            </a:r>
            <a:r>
              <a:rPr lang="zh-CN" altLang="en-US" sz="1600">
                <a:latin typeface="黑体" panose="02010609060101010101" charset="-122"/>
                <a:ea typeface="黑体" panose="02010609060101010101" charset="-122"/>
                <a:cs typeface="黑体" panose="02010609060101010101" charset="-122"/>
              </a:rPr>
              <a:t>排除。</a:t>
            </a:r>
            <a:endParaRPr lang="zh-CN" altLang="en-US" sz="1600">
              <a:latin typeface="黑体" panose="02010609060101010101" charset="-122"/>
              <a:ea typeface="黑体" panose="02010609060101010101" charset="-122"/>
              <a:cs typeface="黑体" panose="02010609060101010101" charset="-122"/>
            </a:endParaRPr>
          </a:p>
        </p:txBody>
      </p:sp>
    </p:spTree>
    <p:custDataLst>
      <p:tags r:id="rId2"/>
    </p:custDataLst>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6"/>
                                        </p:tgtEl>
                                        <p:attrNameLst>
                                          <p:attrName>style.visibility</p:attrName>
                                        </p:attrNameLst>
                                      </p:cBhvr>
                                      <p:to>
                                        <p:strVal val="visible"/>
                                      </p:to>
                                    </p:set>
                                    <p:anim calcmode="lin" valueType="num">
                                      <p:cBhvr additive="base">
                                        <p:cTn id="7" dur="500" fill="hold"/>
                                        <p:tgtEl>
                                          <p:spTgt spid="6"/>
                                        </p:tgtEl>
                                        <p:attrNameLst>
                                          <p:attrName>ppt_x</p:attrName>
                                        </p:attrNameLst>
                                      </p:cBhvr>
                                      <p:tavLst>
                                        <p:tav tm="0">
                                          <p:val>
                                            <p:strVal val="#ppt_x"/>
                                          </p:val>
                                        </p:tav>
                                        <p:tav tm="100000">
                                          <p:val>
                                            <p:strVal val="#ppt_x"/>
                                          </p:val>
                                        </p:tav>
                                      </p:tavLst>
                                    </p:anim>
                                    <p:anim calcmode="lin" valueType="num">
                                      <p:cBhvr additive="base">
                                        <p:cTn id="8" dur="500" fill="hold"/>
                                        <p:tgtEl>
                                          <p:spTgt spid="6"/>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4"/>
                                        </p:tgtEl>
                                        <p:attrNameLst>
                                          <p:attrName>style.visibility</p:attrName>
                                        </p:attrNameLst>
                                      </p:cBhvr>
                                      <p:to>
                                        <p:strVal val="visible"/>
                                      </p:to>
                                    </p:set>
                                    <p:anim calcmode="lin" valueType="num">
                                      <p:cBhvr additive="base">
                                        <p:cTn id="13" dur="500" fill="hold"/>
                                        <p:tgtEl>
                                          <p:spTgt spid="4"/>
                                        </p:tgtEl>
                                        <p:attrNameLst>
                                          <p:attrName>ppt_x</p:attrName>
                                        </p:attrNameLst>
                                      </p:cBhvr>
                                      <p:tavLst>
                                        <p:tav tm="0">
                                          <p:val>
                                            <p:strVal val="#ppt_x"/>
                                          </p:val>
                                        </p:tav>
                                        <p:tav tm="100000">
                                          <p:val>
                                            <p:strVal val="#ppt_x"/>
                                          </p:val>
                                        </p:tav>
                                      </p:tavLst>
                                    </p:anim>
                                    <p:anim calcmode="lin" valueType="num">
                                      <p:cBhvr additive="base">
                                        <p:cTn id="14" dur="500" fill="hold"/>
                                        <p:tgtEl>
                                          <p:spTgt spid="4"/>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4" grpId="1"/>
      <p:bldP spid="6" grpId="0"/>
      <p:bldP spid="6" grpId="1"/>
    </p:bldLst>
  </p:timing>
</p:sld>
</file>

<file path=ppt/slides/slide4.xml><?xml version="1.0" encoding="utf-8"?>
<p:sld xmlns:a="http://schemas.openxmlformats.org/drawingml/2006/main" xmlns:r="http://schemas.openxmlformats.org/officeDocument/2006/relationships" xmlns:p="http://schemas.openxmlformats.org/presentationml/2006/main">
  <p:cSld>
    <p:bg>
      <p:bgPr>
        <a:blipFill rotWithShape="1">
          <a:blip r:embed="rId1"/>
          <a:stretch>
            <a:fillRect/>
          </a:stretch>
        </a:blipFill>
        <a:effectLst/>
      </p:bgPr>
    </p:bg>
    <p:spTree>
      <p:nvGrpSpPr>
        <p:cNvPr id="1" name=""/>
        <p:cNvGrpSpPr/>
        <p:nvPr/>
      </p:nvGrpSpPr>
      <p:grpSpPr/>
      <p:sp>
        <p:nvSpPr>
          <p:cNvPr id="2" name="圆角矩形 1"/>
          <p:cNvSpPr/>
          <p:nvPr/>
        </p:nvSpPr>
        <p:spPr>
          <a:xfrm>
            <a:off x="516890" y="365760"/>
            <a:ext cx="2252345" cy="450215"/>
          </a:xfrm>
          <a:prstGeom prst="roundRect">
            <a:avLst/>
          </a:prstGeom>
          <a:solidFill>
            <a:srgbClr val="DE69A3"/>
          </a:solidFill>
          <a:ln>
            <a:noFill/>
          </a:ln>
        </p:spPr>
        <p:style>
          <a:lnRef idx="2">
            <a:schemeClr val="accent1">
              <a:lumMod val="75000"/>
            </a:schemeClr>
          </a:lnRef>
          <a:fillRef idx="1">
            <a:schemeClr val="accent1"/>
          </a:fillRef>
          <a:effectRef idx="0">
            <a:srgbClr val="FFFFFF"/>
          </a:effectRef>
          <a:fontRef idx="minor">
            <a:schemeClr val="lt1"/>
          </a:fontRef>
        </p:style>
        <p:txBody>
          <a:bodyPr rtlCol="0" anchor="ctr"/>
          <a:p>
            <a:pPr algn="ctr"/>
            <a:r>
              <a:rPr lang="zh-CN" altLang="en-US"/>
              <a:t>高中政治</a:t>
            </a:r>
            <a:r>
              <a:rPr lang="en-US" altLang="zh-CN"/>
              <a:t> </a:t>
            </a:r>
            <a:r>
              <a:rPr lang="zh-CN" altLang="en-US"/>
              <a:t>必修</a:t>
            </a:r>
            <a:r>
              <a:rPr lang="en-US" altLang="zh-CN"/>
              <a:t>3</a:t>
            </a:r>
            <a:r>
              <a:rPr lang="en-US" altLang="zh-CN"/>
              <a:t> </a:t>
            </a:r>
            <a:endParaRPr lang="en-US" altLang="zh-CN"/>
          </a:p>
        </p:txBody>
      </p:sp>
      <p:sp>
        <p:nvSpPr>
          <p:cNvPr id="3" name="文本框 2"/>
          <p:cNvSpPr txBox="1"/>
          <p:nvPr/>
        </p:nvSpPr>
        <p:spPr>
          <a:xfrm>
            <a:off x="795655" y="1148715"/>
            <a:ext cx="10659745" cy="2802255"/>
          </a:xfrm>
          <a:prstGeom prst="rect">
            <a:avLst/>
          </a:prstGeom>
          <a:noFill/>
        </p:spPr>
        <p:txBody>
          <a:bodyPr wrap="square" rtlCol="0">
            <a:spAutoFit/>
          </a:bodyPr>
          <a:p>
            <a:pPr indent="0" algn="just" fontAlgn="auto">
              <a:lnSpc>
                <a:spcPct val="140000"/>
              </a:lnSpc>
            </a:pPr>
            <a:r>
              <a:rPr lang="en-US" altLang="zh-CN">
                <a:latin typeface="仿宋" panose="02010609060101010101" charset="-122"/>
                <a:ea typeface="仿宋" panose="02010609060101010101" charset="-122"/>
                <a:cs typeface="仿宋" panose="02010609060101010101" charset="-122"/>
              </a:rPr>
              <a:t>3</a:t>
            </a:r>
            <a:r>
              <a:rPr lang="zh-CN" altLang="en-US">
                <a:latin typeface="仿宋" panose="02010609060101010101" charset="-122"/>
                <a:ea typeface="仿宋" panose="02010609060101010101" charset="-122"/>
                <a:cs typeface="仿宋" panose="02010609060101010101" charset="-122"/>
              </a:rPr>
              <a:t>．</a:t>
            </a:r>
            <a:r>
              <a:rPr lang="en-US" altLang="zh-CN">
                <a:latin typeface="仿宋" panose="02010609060101010101" charset="-122"/>
                <a:ea typeface="仿宋" panose="02010609060101010101" charset="-122"/>
                <a:cs typeface="仿宋" panose="02010609060101010101" charset="-122"/>
              </a:rPr>
              <a:t>[</a:t>
            </a:r>
            <a:r>
              <a:rPr lang="zh-CN" altLang="en-US">
                <a:latin typeface="仿宋" panose="02010609060101010101" charset="-122"/>
                <a:ea typeface="仿宋" panose="02010609060101010101" charset="-122"/>
                <a:cs typeface="仿宋" panose="02010609060101010101" charset="-122"/>
              </a:rPr>
              <a:t>青海海南州</a:t>
            </a:r>
            <a:r>
              <a:rPr lang="en-US" altLang="zh-CN">
                <a:latin typeface="仿宋" panose="02010609060101010101" charset="-122"/>
                <a:ea typeface="仿宋" panose="02010609060101010101" charset="-122"/>
                <a:cs typeface="仿宋" panose="02010609060101010101" charset="-122"/>
              </a:rPr>
              <a:t>2025</a:t>
            </a:r>
            <a:r>
              <a:rPr lang="zh-CN" altLang="en-US">
                <a:latin typeface="仿宋" panose="02010609060101010101" charset="-122"/>
                <a:ea typeface="仿宋" panose="02010609060101010101" charset="-122"/>
                <a:cs typeface="仿宋" panose="02010609060101010101" charset="-122"/>
              </a:rPr>
              <a:t>高一期末</a:t>
            </a:r>
            <a:r>
              <a:rPr lang="en-US" altLang="zh-CN">
                <a:latin typeface="仿宋" panose="02010609060101010101" charset="-122"/>
                <a:ea typeface="仿宋" panose="02010609060101010101" charset="-122"/>
                <a:cs typeface="仿宋" panose="02010609060101010101" charset="-122"/>
              </a:rPr>
              <a:t>]</a:t>
            </a:r>
            <a:r>
              <a:rPr lang="en-US" altLang="zh-CN">
                <a:latin typeface="黑体" panose="02010609060101010101" charset="-122"/>
                <a:ea typeface="黑体" panose="02010609060101010101" charset="-122"/>
              </a:rPr>
              <a:t>2025</a:t>
            </a:r>
            <a:r>
              <a:rPr lang="zh-CN" altLang="en-US">
                <a:latin typeface="黑体" panose="02010609060101010101" charset="-122"/>
                <a:ea typeface="黑体" panose="02010609060101010101" charset="-122"/>
              </a:rPr>
              <a:t>年</a:t>
            </a:r>
            <a:r>
              <a:rPr lang="en-US" altLang="zh-CN">
                <a:latin typeface="黑体" panose="02010609060101010101" charset="-122"/>
                <a:ea typeface="黑体" panose="02010609060101010101" charset="-122"/>
              </a:rPr>
              <a:t>3</a:t>
            </a:r>
            <a:r>
              <a:rPr lang="zh-CN" altLang="en-US">
                <a:latin typeface="黑体" panose="02010609060101010101" charset="-122"/>
                <a:ea typeface="黑体" panose="02010609060101010101" charset="-122"/>
              </a:rPr>
              <a:t>月</a:t>
            </a:r>
            <a:r>
              <a:rPr lang="en-US" altLang="zh-CN">
                <a:latin typeface="黑体" panose="02010609060101010101" charset="-122"/>
                <a:ea typeface="黑体" panose="02010609060101010101" charset="-122"/>
              </a:rPr>
              <a:t>28</a:t>
            </a:r>
            <a:r>
              <a:rPr lang="zh-CN" altLang="en-US">
                <a:latin typeface="黑体" panose="02010609060101010101" charset="-122"/>
                <a:ea typeface="黑体" panose="02010609060101010101" charset="-122"/>
              </a:rPr>
              <a:t>日，国家网信办会同相关部门进一步研究起草了《中华人民共和国网络安全法</a:t>
            </a:r>
            <a:r>
              <a:rPr lang="en-US" altLang="zh-CN">
                <a:latin typeface="黑体" panose="02010609060101010101" charset="-122"/>
                <a:ea typeface="黑体" panose="02010609060101010101" charset="-122"/>
              </a:rPr>
              <a:t>(</a:t>
            </a:r>
            <a:r>
              <a:rPr lang="zh-CN" altLang="en-US">
                <a:latin typeface="黑体" panose="02010609060101010101" charset="-122"/>
                <a:ea typeface="黑体" panose="02010609060101010101" charset="-122"/>
              </a:rPr>
              <a:t>修正草案再次征求意见稿</a:t>
            </a:r>
            <a:r>
              <a:rPr lang="en-US" altLang="zh-CN">
                <a:latin typeface="黑体" panose="02010609060101010101" charset="-122"/>
                <a:ea typeface="黑体" panose="02010609060101010101" charset="-122"/>
              </a:rPr>
              <a:t>)</a:t>
            </a:r>
            <a:r>
              <a:rPr lang="zh-CN" altLang="en-US">
                <a:latin typeface="黑体" panose="02010609060101010101" charset="-122"/>
                <a:ea typeface="黑体" panose="02010609060101010101" charset="-122"/>
              </a:rPr>
              <a:t>》，向社会公开征求意见。这</a:t>
            </a:r>
            <a:r>
              <a:rPr lang="en-US" altLang="zh-CN">
                <a:latin typeface="黑体" panose="02010609060101010101" charset="-122"/>
                <a:ea typeface="黑体" panose="02010609060101010101" charset="-122"/>
              </a:rPr>
              <a:t>(</a:t>
            </a:r>
            <a:r>
              <a:rPr lang="zh-CN" altLang="en-US">
                <a:latin typeface="黑体" panose="02010609060101010101" charset="-122"/>
                <a:ea typeface="黑体" panose="02010609060101010101" charset="-122"/>
              </a:rPr>
              <a:t>　　</a:t>
            </a:r>
            <a:r>
              <a:rPr lang="en-US" altLang="zh-CN">
                <a:latin typeface="黑体" panose="02010609060101010101" charset="-122"/>
                <a:ea typeface="黑体" panose="02010609060101010101" charset="-122"/>
              </a:rPr>
              <a:t>)</a:t>
            </a:r>
            <a:endParaRPr lang="en-US" altLang="zh-CN">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①</a:t>
            </a:r>
            <a:r>
              <a:rPr lang="zh-CN" altLang="en-US">
                <a:latin typeface="黑体" panose="02010609060101010101" charset="-122"/>
                <a:ea typeface="黑体" panose="02010609060101010101" charset="-122"/>
              </a:rPr>
              <a:t>是国家网信办会同相关部门行使立法权</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②</a:t>
            </a:r>
            <a:r>
              <a:rPr lang="zh-CN" altLang="en-US">
                <a:latin typeface="黑体" panose="02010609060101010101" charset="-122"/>
                <a:ea typeface="黑体" panose="02010609060101010101" charset="-122"/>
              </a:rPr>
              <a:t>是国家通过立法强化网络安全法律责任</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③</a:t>
            </a:r>
            <a:r>
              <a:rPr lang="zh-CN" altLang="en-US">
                <a:latin typeface="黑体" panose="02010609060101010101" charset="-122"/>
                <a:ea typeface="黑体" panose="02010609060101010101" charset="-122"/>
              </a:rPr>
              <a:t>体现了依法治国与人民当家作主的统一</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④</a:t>
            </a:r>
            <a:r>
              <a:rPr lang="zh-CN" altLang="en-US">
                <a:latin typeface="黑体" panose="02010609060101010101" charset="-122"/>
                <a:ea typeface="黑体" panose="02010609060101010101" charset="-122"/>
              </a:rPr>
              <a:t>有利于立管用之法，自觉接受民主监督</a:t>
            </a:r>
            <a:endParaRPr lang="zh-CN" altLang="en-US">
              <a:latin typeface="黑体" panose="02010609060101010101" charset="-122"/>
              <a:ea typeface="黑体" panose="02010609060101010101" charset="-122"/>
            </a:endParaRPr>
          </a:p>
          <a:p>
            <a:pPr indent="0" algn="just" fontAlgn="auto">
              <a:lnSpc>
                <a:spcPct val="140000"/>
              </a:lnSpc>
            </a:pPr>
            <a:r>
              <a:rPr lang="en-US" altLang="zh-CN">
                <a:latin typeface="黑体" panose="02010609060101010101" charset="-122"/>
                <a:ea typeface="黑体" panose="02010609060101010101" charset="-122"/>
              </a:rPr>
              <a:t>A</a:t>
            </a:r>
            <a:r>
              <a:rPr lang="zh-CN" altLang="en-US">
                <a:latin typeface="黑体" panose="02010609060101010101" charset="-122"/>
                <a:ea typeface="黑体" panose="02010609060101010101" charset="-122"/>
              </a:rPr>
              <a:t>．</a:t>
            </a:r>
            <a:r>
              <a:rPr lang="en-US" altLang="en-US">
                <a:latin typeface="黑体" panose="02010609060101010101" charset="-122"/>
                <a:ea typeface="黑体" panose="02010609060101010101" charset="-122"/>
              </a:rPr>
              <a:t>①②</a:t>
            </a:r>
            <a:r>
              <a:rPr lang="en-US" altLang="zh-CN">
                <a:latin typeface="黑体" panose="02010609060101010101" charset="-122"/>
                <a:ea typeface="黑体" panose="02010609060101010101" charset="-122"/>
              </a:rPr>
              <a:t>  B</a:t>
            </a:r>
            <a:r>
              <a:rPr lang="zh-CN" altLang="en-US">
                <a:latin typeface="黑体" panose="02010609060101010101" charset="-122"/>
                <a:ea typeface="黑体" panose="02010609060101010101" charset="-122"/>
              </a:rPr>
              <a:t>．</a:t>
            </a:r>
            <a:r>
              <a:rPr lang="en-US" altLang="en-US">
                <a:latin typeface="黑体" panose="02010609060101010101" charset="-122"/>
                <a:ea typeface="黑体" panose="02010609060101010101" charset="-122"/>
              </a:rPr>
              <a:t>①④</a:t>
            </a:r>
            <a:r>
              <a:rPr lang="en-US" altLang="zh-CN">
                <a:latin typeface="黑体" panose="02010609060101010101" charset="-122"/>
                <a:ea typeface="黑体" panose="02010609060101010101" charset="-122"/>
              </a:rPr>
              <a:t>  C</a:t>
            </a:r>
            <a:r>
              <a:rPr lang="zh-CN" altLang="en-US">
                <a:latin typeface="黑体" panose="02010609060101010101" charset="-122"/>
                <a:ea typeface="黑体" panose="02010609060101010101" charset="-122"/>
              </a:rPr>
              <a:t>．</a:t>
            </a:r>
            <a:r>
              <a:rPr lang="en-US" altLang="en-US">
                <a:latin typeface="黑体" panose="02010609060101010101" charset="-122"/>
                <a:ea typeface="黑体" panose="02010609060101010101" charset="-122"/>
              </a:rPr>
              <a:t>②③</a:t>
            </a:r>
            <a:r>
              <a:rPr lang="en-US" altLang="zh-CN">
                <a:latin typeface="黑体" panose="02010609060101010101" charset="-122"/>
                <a:ea typeface="黑体" panose="02010609060101010101" charset="-122"/>
              </a:rPr>
              <a:t>  D</a:t>
            </a:r>
            <a:r>
              <a:rPr lang="zh-CN" altLang="en-US">
                <a:latin typeface="黑体" panose="02010609060101010101" charset="-122"/>
                <a:ea typeface="黑体" panose="02010609060101010101" charset="-122"/>
              </a:rPr>
              <a:t>．</a:t>
            </a:r>
            <a:r>
              <a:rPr lang="en-US" altLang="en-US">
                <a:latin typeface="黑体" panose="02010609060101010101" charset="-122"/>
                <a:ea typeface="黑体" panose="02010609060101010101" charset="-122"/>
              </a:rPr>
              <a:t>③④</a:t>
            </a:r>
            <a:endParaRPr lang="en-US" altLang="en-US">
              <a:latin typeface="黑体" panose="02010609060101010101" charset="-122"/>
              <a:ea typeface="黑体" panose="02010609060101010101" charset="-122"/>
            </a:endParaRPr>
          </a:p>
        </p:txBody>
      </p:sp>
      <p:sp>
        <p:nvSpPr>
          <p:cNvPr id="4" name="文本框 3"/>
          <p:cNvSpPr txBox="1"/>
          <p:nvPr/>
        </p:nvSpPr>
        <p:spPr>
          <a:xfrm>
            <a:off x="8531225" y="1489710"/>
            <a:ext cx="711835" cy="506730"/>
          </a:xfrm>
          <a:prstGeom prst="rect">
            <a:avLst/>
          </a:prstGeom>
          <a:noFill/>
        </p:spPr>
        <p:txBody>
          <a:bodyPr wrap="square" rtlCol="0">
            <a:spAutoFit/>
          </a:bodyPr>
          <a:p>
            <a:pPr indent="0" fontAlgn="auto">
              <a:lnSpc>
                <a:spcPct val="150000"/>
              </a:lnSpc>
            </a:pPr>
            <a:r>
              <a:rPr lang="en-US" altLang="zh-CN">
                <a:solidFill>
                  <a:srgbClr val="FF0000"/>
                </a:solidFill>
                <a:latin typeface="黑体" panose="02010609060101010101" charset="-122"/>
                <a:ea typeface="黑体" panose="02010609060101010101" charset="-122"/>
              </a:rPr>
              <a:t> C</a:t>
            </a:r>
            <a:endParaRPr lang="en-US" altLang="zh-CN">
              <a:solidFill>
                <a:srgbClr val="FF0000"/>
              </a:solidFill>
              <a:latin typeface="黑体" panose="02010609060101010101" charset="-122"/>
              <a:ea typeface="黑体" panose="02010609060101010101" charset="-122"/>
            </a:endParaRPr>
          </a:p>
        </p:txBody>
      </p:sp>
      <p:sp>
        <p:nvSpPr>
          <p:cNvPr id="6" name="文本框 5"/>
          <p:cNvSpPr txBox="1"/>
          <p:nvPr/>
        </p:nvSpPr>
        <p:spPr>
          <a:xfrm>
            <a:off x="847090" y="4169410"/>
            <a:ext cx="10660380" cy="1751965"/>
          </a:xfrm>
          <a:prstGeom prst="rect">
            <a:avLst/>
          </a:prstGeom>
        </p:spPr>
        <p:txBody>
          <a:bodyPr wrap="square">
            <a:spAutoFit/>
          </a:bodyPr>
          <a:p>
            <a:pPr indent="0" algn="just" defTabSz="266700">
              <a:lnSpc>
                <a:spcPct val="120000"/>
              </a:lnSpc>
              <a:spcBef>
                <a:spcPct val="0"/>
              </a:spcBef>
              <a:spcAft>
                <a:spcPct val="0"/>
              </a:spcAft>
            </a:pPr>
            <a:r>
              <a:rPr lang="zh-CN" altLang="en-US">
                <a:latin typeface="黑体" panose="02010609060101010101" charset="-122"/>
                <a:ea typeface="黑体" panose="02010609060101010101" charset="-122"/>
                <a:cs typeface="黑体" panose="02010609060101010101" charset="-122"/>
              </a:rPr>
              <a:t>【解析】本题考查推进科学立法、人民当家作主与依法治国的统一。国家网信办会同相关部门进一步研究起草了《中华人民共和国网络安全法</a:t>
            </a:r>
            <a:r>
              <a:rPr lang="en-US" altLang="zh-CN">
                <a:latin typeface="黑体" panose="02010609060101010101" charset="-122"/>
                <a:ea typeface="黑体" panose="02010609060101010101" charset="-122"/>
                <a:cs typeface="黑体" panose="02010609060101010101" charset="-122"/>
              </a:rPr>
              <a:t>(</a:t>
            </a:r>
            <a:r>
              <a:rPr lang="zh-CN" altLang="en-US">
                <a:latin typeface="黑体" panose="02010609060101010101" charset="-122"/>
                <a:ea typeface="黑体" panose="02010609060101010101" charset="-122"/>
                <a:cs typeface="黑体" panose="02010609060101010101" charset="-122"/>
              </a:rPr>
              <a:t>修正草案再次征求意见稿</a:t>
            </a:r>
            <a:r>
              <a:rPr lang="en-US" altLang="zh-CN">
                <a:latin typeface="黑体" panose="02010609060101010101" charset="-122"/>
                <a:ea typeface="黑体" panose="02010609060101010101" charset="-122"/>
                <a:cs typeface="黑体" panose="02010609060101010101" charset="-122"/>
              </a:rPr>
              <a:t>)</a:t>
            </a:r>
            <a:r>
              <a:rPr lang="zh-CN" altLang="en-US">
                <a:latin typeface="黑体" panose="02010609060101010101" charset="-122"/>
                <a:ea typeface="黑体" panose="02010609060101010101" charset="-122"/>
                <a:cs typeface="黑体" panose="02010609060101010101" charset="-122"/>
              </a:rPr>
              <a:t>》，向社会公开征求意见，是民主立法的体现，是国家通过立法强化网络安全法律责任，体现了依法治国与人民当家作主的统一，</a:t>
            </a:r>
            <a:r>
              <a:rPr lang="en-US" altLang="en-US">
                <a:latin typeface="黑体" panose="02010609060101010101" charset="-122"/>
                <a:ea typeface="黑体" panose="02010609060101010101" charset="-122"/>
                <a:cs typeface="黑体" panose="02010609060101010101" charset="-122"/>
              </a:rPr>
              <a:t>②③</a:t>
            </a:r>
            <a:r>
              <a:rPr lang="zh-CN" altLang="en-US">
                <a:latin typeface="黑体" panose="02010609060101010101" charset="-122"/>
                <a:ea typeface="黑体" panose="02010609060101010101" charset="-122"/>
                <a:cs typeface="黑体" panose="02010609060101010101" charset="-122"/>
              </a:rPr>
              <a:t>正确。国务院相关部门可以制定部门规章，但材料中国家网信办会同相关部门起草这一征求意见稿并不是行使立法权，</a:t>
            </a:r>
            <a:r>
              <a:rPr lang="en-US" altLang="en-US">
                <a:latin typeface="黑体" panose="02010609060101010101" charset="-122"/>
                <a:ea typeface="黑体" panose="02010609060101010101" charset="-122"/>
                <a:cs typeface="黑体" panose="02010609060101010101" charset="-122"/>
              </a:rPr>
              <a:t>①</a:t>
            </a:r>
            <a:r>
              <a:rPr lang="zh-CN" altLang="en-US">
                <a:latin typeface="黑体" panose="02010609060101010101" charset="-122"/>
                <a:ea typeface="黑体" panose="02010609060101010101" charset="-122"/>
                <a:cs typeface="黑体" panose="02010609060101010101" charset="-122"/>
              </a:rPr>
              <a:t>排除。公开征求意见体现的是民主决策，不是民主监督，</a:t>
            </a:r>
            <a:r>
              <a:rPr lang="en-US" altLang="en-US">
                <a:latin typeface="黑体" panose="02010609060101010101" charset="-122"/>
                <a:ea typeface="黑体" panose="02010609060101010101" charset="-122"/>
                <a:cs typeface="黑体" panose="02010609060101010101" charset="-122"/>
              </a:rPr>
              <a:t>④</a:t>
            </a:r>
            <a:r>
              <a:rPr lang="zh-CN" altLang="en-US">
                <a:latin typeface="黑体" panose="02010609060101010101" charset="-122"/>
                <a:ea typeface="黑体" panose="02010609060101010101" charset="-122"/>
                <a:cs typeface="黑体" panose="02010609060101010101" charset="-122"/>
              </a:rPr>
              <a:t>不选。</a:t>
            </a:r>
            <a:r>
              <a:rPr lang="zh-CN" altLang="en-US" sz="1600">
                <a:latin typeface="黑体" panose="02010609060101010101" charset="-122"/>
                <a:ea typeface="黑体" panose="02010609060101010101" charset="-122"/>
                <a:cs typeface="黑体" panose="02010609060101010101" charset="-122"/>
              </a:rPr>
              <a:t>　</a:t>
            </a:r>
            <a:endParaRPr lang="zh-CN" altLang="en-US" sz="1600">
              <a:latin typeface="黑体" panose="02010609060101010101" charset="-122"/>
              <a:ea typeface="黑体" panose="02010609060101010101" charset="-122"/>
              <a:cs typeface="黑体" panose="02010609060101010101" charset="-122"/>
            </a:endParaRPr>
          </a:p>
        </p:txBody>
      </p:sp>
    </p:spTree>
    <p:custDataLst>
      <p:tags r:id="rId2"/>
    </p:custDataLst>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6"/>
                                        </p:tgtEl>
                                        <p:attrNameLst>
                                          <p:attrName>style.visibility</p:attrName>
                                        </p:attrNameLst>
                                      </p:cBhvr>
                                      <p:to>
                                        <p:strVal val="visible"/>
                                      </p:to>
                                    </p:set>
                                    <p:anim calcmode="lin" valueType="num">
                                      <p:cBhvr additive="base">
                                        <p:cTn id="7" dur="500" fill="hold"/>
                                        <p:tgtEl>
                                          <p:spTgt spid="6"/>
                                        </p:tgtEl>
                                        <p:attrNameLst>
                                          <p:attrName>ppt_x</p:attrName>
                                        </p:attrNameLst>
                                      </p:cBhvr>
                                      <p:tavLst>
                                        <p:tav tm="0">
                                          <p:val>
                                            <p:strVal val="#ppt_x"/>
                                          </p:val>
                                        </p:tav>
                                        <p:tav tm="100000">
                                          <p:val>
                                            <p:strVal val="#ppt_x"/>
                                          </p:val>
                                        </p:tav>
                                      </p:tavLst>
                                    </p:anim>
                                    <p:anim calcmode="lin" valueType="num">
                                      <p:cBhvr additive="base">
                                        <p:cTn id="8" dur="500" fill="hold"/>
                                        <p:tgtEl>
                                          <p:spTgt spid="6"/>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4"/>
                                        </p:tgtEl>
                                        <p:attrNameLst>
                                          <p:attrName>style.visibility</p:attrName>
                                        </p:attrNameLst>
                                      </p:cBhvr>
                                      <p:to>
                                        <p:strVal val="visible"/>
                                      </p:to>
                                    </p:set>
                                    <p:anim calcmode="lin" valueType="num">
                                      <p:cBhvr additive="base">
                                        <p:cTn id="13" dur="500" fill="hold"/>
                                        <p:tgtEl>
                                          <p:spTgt spid="4"/>
                                        </p:tgtEl>
                                        <p:attrNameLst>
                                          <p:attrName>ppt_x</p:attrName>
                                        </p:attrNameLst>
                                      </p:cBhvr>
                                      <p:tavLst>
                                        <p:tav tm="0">
                                          <p:val>
                                            <p:strVal val="#ppt_x"/>
                                          </p:val>
                                        </p:tav>
                                        <p:tav tm="100000">
                                          <p:val>
                                            <p:strVal val="#ppt_x"/>
                                          </p:val>
                                        </p:tav>
                                      </p:tavLst>
                                    </p:anim>
                                    <p:anim calcmode="lin" valueType="num">
                                      <p:cBhvr additive="base">
                                        <p:cTn id="14" dur="500" fill="hold"/>
                                        <p:tgtEl>
                                          <p:spTgt spid="4"/>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4" grpId="1"/>
      <p:bldP spid="6" grpId="0"/>
      <p:bldP spid="6" grpId="1"/>
    </p:bldLst>
  </p:timing>
</p:sld>
</file>

<file path=ppt/slides/slide5.xml><?xml version="1.0" encoding="utf-8"?>
<p:sld xmlns:a="http://schemas.openxmlformats.org/drawingml/2006/main" xmlns:r="http://schemas.openxmlformats.org/officeDocument/2006/relationships" xmlns:p="http://schemas.openxmlformats.org/presentationml/2006/main">
  <p:cSld>
    <p:bg>
      <p:bgPr>
        <a:blipFill rotWithShape="1">
          <a:blip r:embed="rId1"/>
          <a:stretch>
            <a:fillRect/>
          </a:stretch>
        </a:blipFill>
        <a:effectLst/>
      </p:bgPr>
    </p:bg>
    <p:spTree>
      <p:nvGrpSpPr>
        <p:cNvPr id="1" name=""/>
        <p:cNvGrpSpPr/>
        <p:nvPr/>
      </p:nvGrpSpPr>
      <p:grpSpPr/>
      <p:sp>
        <p:nvSpPr>
          <p:cNvPr id="2" name="圆角矩形 1"/>
          <p:cNvSpPr/>
          <p:nvPr/>
        </p:nvSpPr>
        <p:spPr>
          <a:xfrm>
            <a:off x="516890" y="365760"/>
            <a:ext cx="2252345" cy="450215"/>
          </a:xfrm>
          <a:prstGeom prst="roundRect">
            <a:avLst/>
          </a:prstGeom>
          <a:solidFill>
            <a:srgbClr val="DE69A3"/>
          </a:solidFill>
          <a:ln>
            <a:noFill/>
          </a:ln>
        </p:spPr>
        <p:style>
          <a:lnRef idx="2">
            <a:schemeClr val="accent1">
              <a:lumMod val="75000"/>
            </a:schemeClr>
          </a:lnRef>
          <a:fillRef idx="1">
            <a:schemeClr val="accent1"/>
          </a:fillRef>
          <a:effectRef idx="0">
            <a:srgbClr val="FFFFFF"/>
          </a:effectRef>
          <a:fontRef idx="minor">
            <a:schemeClr val="lt1"/>
          </a:fontRef>
        </p:style>
        <p:txBody>
          <a:bodyPr rtlCol="0" anchor="ctr"/>
          <a:p>
            <a:pPr algn="ctr"/>
            <a:r>
              <a:rPr lang="zh-CN" altLang="en-US"/>
              <a:t>高中政治</a:t>
            </a:r>
            <a:r>
              <a:rPr lang="en-US" altLang="zh-CN"/>
              <a:t> </a:t>
            </a:r>
            <a:r>
              <a:rPr lang="zh-CN" altLang="en-US"/>
              <a:t>必修</a:t>
            </a:r>
            <a:r>
              <a:rPr lang="en-US" altLang="zh-CN"/>
              <a:t>3</a:t>
            </a:r>
            <a:r>
              <a:rPr lang="en-US" altLang="zh-CN"/>
              <a:t> </a:t>
            </a:r>
            <a:endParaRPr lang="en-US" altLang="zh-CN"/>
          </a:p>
        </p:txBody>
      </p:sp>
      <p:sp>
        <p:nvSpPr>
          <p:cNvPr id="3" name="文本框 2"/>
          <p:cNvSpPr txBox="1"/>
          <p:nvPr/>
        </p:nvSpPr>
        <p:spPr>
          <a:xfrm>
            <a:off x="795655" y="1148715"/>
            <a:ext cx="10659745" cy="3190240"/>
          </a:xfrm>
          <a:prstGeom prst="rect">
            <a:avLst/>
          </a:prstGeom>
          <a:noFill/>
        </p:spPr>
        <p:txBody>
          <a:bodyPr wrap="square" rtlCol="0">
            <a:spAutoFit/>
          </a:bodyPr>
          <a:p>
            <a:pPr indent="0" algn="just" fontAlgn="auto">
              <a:lnSpc>
                <a:spcPct val="140000"/>
              </a:lnSpc>
            </a:pPr>
            <a:r>
              <a:rPr lang="en-US" altLang="zh-CN" sz="1600">
                <a:latin typeface="仿宋" panose="02010609060101010101" charset="-122"/>
                <a:ea typeface="仿宋" panose="02010609060101010101" charset="-122"/>
                <a:cs typeface="仿宋" panose="02010609060101010101" charset="-122"/>
              </a:rPr>
              <a:t>4</a:t>
            </a:r>
            <a:r>
              <a:rPr lang="zh-CN" altLang="en-US" sz="1600">
                <a:latin typeface="仿宋" panose="02010609060101010101" charset="-122"/>
                <a:ea typeface="仿宋" panose="02010609060101010101" charset="-122"/>
                <a:cs typeface="仿宋" panose="02010609060101010101" charset="-122"/>
              </a:rPr>
              <a:t>．</a:t>
            </a:r>
            <a:r>
              <a:rPr lang="en-US" altLang="zh-CN" sz="1600">
                <a:latin typeface="仿宋" panose="02010609060101010101" charset="-122"/>
                <a:ea typeface="仿宋" panose="02010609060101010101" charset="-122"/>
                <a:cs typeface="仿宋" panose="02010609060101010101" charset="-122"/>
              </a:rPr>
              <a:t>[</a:t>
            </a:r>
            <a:r>
              <a:rPr lang="zh-CN" altLang="en-US" sz="1600">
                <a:latin typeface="仿宋" panose="02010609060101010101" charset="-122"/>
                <a:ea typeface="仿宋" panose="02010609060101010101" charset="-122"/>
                <a:cs typeface="仿宋" panose="02010609060101010101" charset="-122"/>
              </a:rPr>
              <a:t>山东德州</a:t>
            </a:r>
            <a:r>
              <a:rPr lang="en-US" altLang="zh-CN" sz="1600">
                <a:latin typeface="仿宋" panose="02010609060101010101" charset="-122"/>
                <a:ea typeface="仿宋" panose="02010609060101010101" charset="-122"/>
                <a:cs typeface="仿宋" panose="02010609060101010101" charset="-122"/>
              </a:rPr>
              <a:t>2025</a:t>
            </a:r>
            <a:r>
              <a:rPr lang="zh-CN" altLang="en-US" sz="1600">
                <a:latin typeface="仿宋" panose="02010609060101010101" charset="-122"/>
                <a:ea typeface="仿宋" panose="02010609060101010101" charset="-122"/>
                <a:cs typeface="仿宋" panose="02010609060101010101" charset="-122"/>
              </a:rPr>
              <a:t>高一期中</a:t>
            </a:r>
            <a:r>
              <a:rPr lang="en-US" altLang="zh-CN" sz="1600">
                <a:latin typeface="仿宋" panose="02010609060101010101" charset="-122"/>
                <a:ea typeface="仿宋" panose="02010609060101010101" charset="-122"/>
                <a:cs typeface="仿宋" panose="02010609060101010101" charset="-122"/>
              </a:rPr>
              <a:t>]</a:t>
            </a:r>
            <a:r>
              <a:rPr lang="zh-CN" altLang="en-US" sz="1600">
                <a:latin typeface="黑体" panose="02010609060101010101" charset="-122"/>
                <a:ea typeface="黑体" panose="02010609060101010101" charset="-122"/>
              </a:rPr>
              <a:t>党中央强调，做好经济工作要以习近平新时代中国特色社会主义思想为指导，全面贯彻落实党的二十大和二十届二中、三中全会精神，并提出</a:t>
            </a:r>
            <a:r>
              <a:rPr lang="en-US" altLang="zh-CN" sz="1600">
                <a:latin typeface="黑体" panose="02010609060101010101" charset="-122"/>
                <a:ea typeface="黑体" panose="02010609060101010101" charset="-122"/>
              </a:rPr>
              <a:t>“</a:t>
            </a:r>
            <a:r>
              <a:rPr lang="zh-CN" altLang="en-US" sz="1600">
                <a:latin typeface="黑体" panose="02010609060101010101" charset="-122"/>
                <a:ea typeface="黑体" panose="02010609060101010101" charset="-122"/>
              </a:rPr>
              <a:t>大力提振消费、提高投资效益，全方位扩大国内需求</a:t>
            </a:r>
            <a:r>
              <a:rPr lang="en-US" altLang="zh-CN" sz="1600">
                <a:latin typeface="黑体" panose="02010609060101010101" charset="-122"/>
                <a:ea typeface="黑体" panose="02010609060101010101" charset="-122"/>
              </a:rPr>
              <a:t>”</a:t>
            </a:r>
            <a:r>
              <a:rPr lang="zh-CN" altLang="en-US" sz="1600">
                <a:latin typeface="黑体" panose="02010609060101010101" charset="-122"/>
                <a:ea typeface="黑体" panose="02010609060101010101" charset="-122"/>
              </a:rPr>
              <a:t>、综合整治</a:t>
            </a:r>
            <a:r>
              <a:rPr lang="en-US" altLang="zh-CN" sz="1600">
                <a:latin typeface="黑体" panose="02010609060101010101" charset="-122"/>
                <a:ea typeface="黑体" panose="02010609060101010101" charset="-122"/>
              </a:rPr>
              <a:t>“</a:t>
            </a:r>
            <a:r>
              <a:rPr lang="zh-CN" altLang="en-US" sz="1600">
                <a:latin typeface="黑体" panose="02010609060101010101" charset="-122"/>
                <a:ea typeface="黑体" panose="02010609060101010101" charset="-122"/>
              </a:rPr>
              <a:t>内卷式</a:t>
            </a:r>
            <a:r>
              <a:rPr lang="en-US" altLang="zh-CN" sz="1600">
                <a:latin typeface="黑体" panose="02010609060101010101" charset="-122"/>
                <a:ea typeface="黑体" panose="02010609060101010101" charset="-122"/>
              </a:rPr>
              <a:t>”</a:t>
            </a:r>
            <a:r>
              <a:rPr lang="zh-CN" altLang="en-US" sz="1600">
                <a:latin typeface="黑体" panose="02010609060101010101" charset="-122"/>
                <a:ea typeface="黑体" panose="02010609060101010101" charset="-122"/>
              </a:rPr>
              <a:t>竞争、开展</a:t>
            </a:r>
            <a:r>
              <a:rPr lang="en-US" altLang="zh-CN" sz="1600">
                <a:latin typeface="黑体" panose="02010609060101010101" charset="-122"/>
                <a:ea typeface="黑体" panose="02010609060101010101" charset="-122"/>
              </a:rPr>
              <a:t>“</a:t>
            </a:r>
            <a:r>
              <a:rPr lang="zh-CN" altLang="en-US" sz="1600">
                <a:latin typeface="黑体" panose="02010609060101010101" charset="-122"/>
                <a:ea typeface="黑体" panose="02010609060101010101" charset="-122"/>
              </a:rPr>
              <a:t>人工智能＋</a:t>
            </a:r>
            <a:r>
              <a:rPr lang="en-US" altLang="zh-CN" sz="1600">
                <a:latin typeface="黑体" panose="02010609060101010101" charset="-122"/>
                <a:ea typeface="黑体" panose="02010609060101010101" charset="-122"/>
              </a:rPr>
              <a:t>”</a:t>
            </a:r>
            <a:r>
              <a:rPr lang="zh-CN" altLang="en-US" sz="1600">
                <a:latin typeface="黑体" panose="02010609060101010101" charset="-122"/>
                <a:ea typeface="黑体" panose="02010609060101010101" charset="-122"/>
              </a:rPr>
              <a:t>行动，培育未来产业等内容。国务院将上述内容均写入</a:t>
            </a:r>
            <a:r>
              <a:rPr lang="en-US" altLang="zh-CN" sz="1600">
                <a:latin typeface="黑体" panose="02010609060101010101" charset="-122"/>
                <a:ea typeface="黑体" panose="02010609060101010101" charset="-122"/>
              </a:rPr>
              <a:t>2025</a:t>
            </a:r>
            <a:r>
              <a:rPr lang="zh-CN" altLang="en-US" sz="1600">
                <a:latin typeface="黑体" panose="02010609060101010101" charset="-122"/>
                <a:ea typeface="黑体" panose="02010609060101010101" charset="-122"/>
              </a:rPr>
              <a:t>年两会政府工作报告，并经全国人大表决通过，成为国家的大政方针。这一过程</a:t>
            </a:r>
            <a:r>
              <a:rPr lang="en-US" altLang="zh-CN" sz="1600">
                <a:latin typeface="黑体" panose="02010609060101010101" charset="-122"/>
                <a:ea typeface="黑体" panose="02010609060101010101" charset="-122"/>
              </a:rPr>
              <a:t>(</a:t>
            </a:r>
            <a:r>
              <a:rPr lang="zh-CN" altLang="en-US" sz="1600">
                <a:latin typeface="黑体" panose="02010609060101010101" charset="-122"/>
                <a:ea typeface="黑体" panose="02010609060101010101" charset="-122"/>
              </a:rPr>
              <a:t>　　</a:t>
            </a:r>
            <a:r>
              <a:rPr lang="en-US" altLang="zh-CN" sz="1600">
                <a:latin typeface="黑体" panose="02010609060101010101" charset="-122"/>
                <a:ea typeface="黑体" panose="02010609060101010101" charset="-122"/>
              </a:rPr>
              <a:t>)</a:t>
            </a:r>
            <a:endParaRPr lang="en-US" altLang="zh-CN" sz="1600">
              <a:latin typeface="黑体" panose="02010609060101010101" charset="-122"/>
              <a:ea typeface="黑体" panose="02010609060101010101" charset="-122"/>
            </a:endParaRPr>
          </a:p>
          <a:p>
            <a:pPr indent="0" algn="just" fontAlgn="auto">
              <a:lnSpc>
                <a:spcPct val="140000"/>
              </a:lnSpc>
            </a:pPr>
            <a:r>
              <a:rPr lang="en-US" altLang="en-US" sz="1600">
                <a:latin typeface="黑体" panose="02010609060101010101" charset="-122"/>
                <a:ea typeface="黑体" panose="02010609060101010101" charset="-122"/>
              </a:rPr>
              <a:t>①</a:t>
            </a:r>
            <a:r>
              <a:rPr lang="zh-CN" altLang="en-US" sz="1600">
                <a:latin typeface="黑体" panose="02010609060101010101" charset="-122"/>
                <a:ea typeface="黑体" panose="02010609060101010101" charset="-122"/>
              </a:rPr>
              <a:t>使中国共产党的主张通过法定程序上升为国家意志</a:t>
            </a:r>
            <a:endParaRPr lang="zh-CN" altLang="en-US" sz="1600">
              <a:latin typeface="黑体" panose="02010609060101010101" charset="-122"/>
              <a:ea typeface="黑体" panose="02010609060101010101" charset="-122"/>
            </a:endParaRPr>
          </a:p>
          <a:p>
            <a:pPr indent="0" algn="just" fontAlgn="auto">
              <a:lnSpc>
                <a:spcPct val="140000"/>
              </a:lnSpc>
            </a:pPr>
            <a:r>
              <a:rPr lang="en-US" altLang="en-US" sz="1600">
                <a:latin typeface="黑体" panose="02010609060101010101" charset="-122"/>
                <a:ea typeface="黑体" panose="02010609060101010101" charset="-122"/>
              </a:rPr>
              <a:t>②</a:t>
            </a:r>
            <a:r>
              <a:rPr lang="zh-CN" altLang="en-US" sz="1600">
                <a:latin typeface="黑体" panose="02010609060101010101" charset="-122"/>
                <a:ea typeface="黑体" panose="02010609060101010101" charset="-122"/>
              </a:rPr>
              <a:t>是中国共产党坚持依法治国和依法行政的重要体现</a:t>
            </a:r>
            <a:endParaRPr lang="zh-CN" altLang="en-US" sz="1600">
              <a:latin typeface="黑体" panose="02010609060101010101" charset="-122"/>
              <a:ea typeface="黑体" panose="02010609060101010101" charset="-122"/>
            </a:endParaRPr>
          </a:p>
          <a:p>
            <a:pPr indent="0" algn="just" fontAlgn="auto">
              <a:lnSpc>
                <a:spcPct val="140000"/>
              </a:lnSpc>
            </a:pPr>
            <a:r>
              <a:rPr lang="en-US" altLang="en-US" sz="1600">
                <a:latin typeface="黑体" panose="02010609060101010101" charset="-122"/>
                <a:ea typeface="黑体" panose="02010609060101010101" charset="-122"/>
              </a:rPr>
              <a:t>③</a:t>
            </a:r>
            <a:r>
              <a:rPr lang="zh-CN" altLang="en-US" sz="1600">
                <a:latin typeface="黑体" panose="02010609060101010101" charset="-122"/>
                <a:ea typeface="黑体" panose="02010609060101010101" charset="-122"/>
              </a:rPr>
              <a:t>彰显了中国共产党是决定国家前途命运的根本力量</a:t>
            </a:r>
            <a:endParaRPr lang="zh-CN" altLang="en-US" sz="1600">
              <a:latin typeface="黑体" panose="02010609060101010101" charset="-122"/>
              <a:ea typeface="黑体" panose="02010609060101010101" charset="-122"/>
            </a:endParaRPr>
          </a:p>
          <a:p>
            <a:pPr indent="0" algn="just" fontAlgn="auto">
              <a:lnSpc>
                <a:spcPct val="140000"/>
              </a:lnSpc>
            </a:pPr>
            <a:r>
              <a:rPr lang="en-US" altLang="en-US" sz="1600">
                <a:latin typeface="黑体" panose="02010609060101010101" charset="-122"/>
                <a:ea typeface="黑体" panose="02010609060101010101" charset="-122"/>
              </a:rPr>
              <a:t>④</a:t>
            </a:r>
            <a:r>
              <a:rPr lang="zh-CN" altLang="en-US" sz="1600">
                <a:latin typeface="黑体" panose="02010609060101010101" charset="-122"/>
                <a:ea typeface="黑体" panose="02010609060101010101" charset="-122"/>
              </a:rPr>
              <a:t>体现了党的领导、人民当家作主、依法治国的有机统一</a:t>
            </a:r>
            <a:endParaRPr lang="zh-CN" altLang="en-US" sz="1600">
              <a:latin typeface="黑体" panose="02010609060101010101" charset="-122"/>
              <a:ea typeface="黑体" panose="02010609060101010101" charset="-122"/>
            </a:endParaRPr>
          </a:p>
          <a:p>
            <a:pPr indent="0" algn="just" fontAlgn="auto">
              <a:lnSpc>
                <a:spcPct val="140000"/>
              </a:lnSpc>
            </a:pPr>
            <a:r>
              <a:rPr lang="en-US" altLang="zh-CN" sz="1600">
                <a:latin typeface="黑体" panose="02010609060101010101" charset="-122"/>
                <a:ea typeface="黑体" panose="02010609060101010101" charset="-122"/>
              </a:rPr>
              <a:t>A</a:t>
            </a:r>
            <a:r>
              <a:rPr lang="zh-CN" altLang="en-US" sz="1600">
                <a:latin typeface="黑体" panose="02010609060101010101" charset="-122"/>
                <a:ea typeface="黑体" panose="02010609060101010101" charset="-122"/>
              </a:rPr>
              <a:t>．</a:t>
            </a:r>
            <a:r>
              <a:rPr lang="en-US" altLang="en-US" sz="1600">
                <a:latin typeface="黑体" panose="02010609060101010101" charset="-122"/>
                <a:ea typeface="黑体" panose="02010609060101010101" charset="-122"/>
              </a:rPr>
              <a:t>①②</a:t>
            </a:r>
            <a:r>
              <a:rPr lang="en-US" altLang="zh-CN" sz="1600">
                <a:latin typeface="黑体" panose="02010609060101010101" charset="-122"/>
                <a:ea typeface="黑体" panose="02010609060101010101" charset="-122"/>
              </a:rPr>
              <a:t>  B</a:t>
            </a:r>
            <a:r>
              <a:rPr lang="zh-CN" altLang="en-US" sz="1600">
                <a:latin typeface="黑体" panose="02010609060101010101" charset="-122"/>
                <a:ea typeface="黑体" panose="02010609060101010101" charset="-122"/>
              </a:rPr>
              <a:t>．</a:t>
            </a:r>
            <a:r>
              <a:rPr lang="en-US" altLang="en-US" sz="1600">
                <a:latin typeface="黑体" panose="02010609060101010101" charset="-122"/>
                <a:ea typeface="黑体" panose="02010609060101010101" charset="-122"/>
              </a:rPr>
              <a:t>①④</a:t>
            </a:r>
            <a:r>
              <a:rPr lang="en-US" altLang="zh-CN" sz="1600">
                <a:latin typeface="黑体" panose="02010609060101010101" charset="-122"/>
                <a:ea typeface="黑体" panose="02010609060101010101" charset="-122"/>
              </a:rPr>
              <a:t>  C</a:t>
            </a:r>
            <a:r>
              <a:rPr lang="zh-CN" altLang="en-US" sz="1600">
                <a:latin typeface="黑体" panose="02010609060101010101" charset="-122"/>
                <a:ea typeface="黑体" panose="02010609060101010101" charset="-122"/>
              </a:rPr>
              <a:t>．</a:t>
            </a:r>
            <a:r>
              <a:rPr lang="en-US" altLang="en-US" sz="1600">
                <a:latin typeface="黑体" panose="02010609060101010101" charset="-122"/>
                <a:ea typeface="黑体" panose="02010609060101010101" charset="-122"/>
              </a:rPr>
              <a:t>②③</a:t>
            </a:r>
            <a:r>
              <a:rPr lang="en-US" altLang="zh-CN" sz="1600">
                <a:latin typeface="黑体" panose="02010609060101010101" charset="-122"/>
                <a:ea typeface="黑体" panose="02010609060101010101" charset="-122"/>
              </a:rPr>
              <a:t>  D</a:t>
            </a:r>
            <a:r>
              <a:rPr lang="zh-CN" altLang="en-US" sz="1600">
                <a:latin typeface="黑体" panose="02010609060101010101" charset="-122"/>
                <a:ea typeface="黑体" panose="02010609060101010101" charset="-122"/>
              </a:rPr>
              <a:t>．</a:t>
            </a:r>
            <a:r>
              <a:rPr lang="en-US" altLang="en-US" sz="1600">
                <a:latin typeface="黑体" panose="02010609060101010101" charset="-122"/>
                <a:ea typeface="黑体" panose="02010609060101010101" charset="-122"/>
              </a:rPr>
              <a:t>②④</a:t>
            </a:r>
            <a:endParaRPr lang="en-US" altLang="en-US" sz="1600">
              <a:latin typeface="黑体" panose="02010609060101010101" charset="-122"/>
              <a:ea typeface="黑体" panose="02010609060101010101" charset="-122"/>
            </a:endParaRPr>
          </a:p>
        </p:txBody>
      </p:sp>
      <p:sp>
        <p:nvSpPr>
          <p:cNvPr id="4" name="文本框 3"/>
          <p:cNvSpPr txBox="1"/>
          <p:nvPr/>
        </p:nvSpPr>
        <p:spPr>
          <a:xfrm>
            <a:off x="6831330" y="2123440"/>
            <a:ext cx="711835" cy="506730"/>
          </a:xfrm>
          <a:prstGeom prst="rect">
            <a:avLst/>
          </a:prstGeom>
          <a:noFill/>
        </p:spPr>
        <p:txBody>
          <a:bodyPr wrap="square" rtlCol="0">
            <a:spAutoFit/>
          </a:bodyPr>
          <a:p>
            <a:pPr indent="0" fontAlgn="auto">
              <a:lnSpc>
                <a:spcPct val="150000"/>
              </a:lnSpc>
            </a:pPr>
            <a:r>
              <a:rPr lang="en-US" altLang="zh-CN">
                <a:solidFill>
                  <a:srgbClr val="FF0000"/>
                </a:solidFill>
                <a:latin typeface="黑体" panose="02010609060101010101" charset="-122"/>
                <a:ea typeface="黑体" panose="02010609060101010101" charset="-122"/>
              </a:rPr>
              <a:t> B</a:t>
            </a:r>
            <a:endParaRPr lang="en-US" altLang="zh-CN">
              <a:solidFill>
                <a:srgbClr val="FF0000"/>
              </a:solidFill>
              <a:latin typeface="黑体" panose="02010609060101010101" charset="-122"/>
              <a:ea typeface="黑体" panose="02010609060101010101" charset="-122"/>
            </a:endParaRPr>
          </a:p>
        </p:txBody>
      </p:sp>
      <p:sp>
        <p:nvSpPr>
          <p:cNvPr id="6" name="文本框 5"/>
          <p:cNvSpPr txBox="1"/>
          <p:nvPr/>
        </p:nvSpPr>
        <p:spPr>
          <a:xfrm>
            <a:off x="795020" y="4725670"/>
            <a:ext cx="10660380" cy="1271270"/>
          </a:xfrm>
          <a:prstGeom prst="rect">
            <a:avLst/>
          </a:prstGeom>
        </p:spPr>
        <p:txBody>
          <a:bodyPr wrap="square">
            <a:spAutoFit/>
          </a:bodyPr>
          <a:p>
            <a:pPr indent="0" algn="just" defTabSz="266700">
              <a:lnSpc>
                <a:spcPct val="120000"/>
              </a:lnSpc>
              <a:spcBef>
                <a:spcPct val="0"/>
              </a:spcBef>
              <a:spcAft>
                <a:spcPct val="0"/>
              </a:spcAft>
            </a:pPr>
            <a:r>
              <a:rPr lang="zh-CN" altLang="en-US" sz="1600">
                <a:latin typeface="黑体" panose="02010609060101010101" charset="-122"/>
                <a:ea typeface="黑体" panose="02010609060101010101" charset="-122"/>
                <a:cs typeface="黑体" panose="02010609060101010101" charset="-122"/>
              </a:rPr>
              <a:t>【解析】本题考查坚持党的领导、人民当家作主、依法治国有机统一。党中央提出经济工作相关内容，经国务院写入政府工作报告，再由全国人大表决通过成为国家大政方针，这使党的主张通过法定程序上升为国家意志，</a:t>
            </a:r>
            <a:r>
              <a:rPr lang="en-US" altLang="en-US" sz="1600">
                <a:latin typeface="黑体" panose="02010609060101010101" charset="-122"/>
                <a:ea typeface="黑体" panose="02010609060101010101" charset="-122"/>
                <a:cs typeface="黑体" panose="02010609060101010101" charset="-122"/>
              </a:rPr>
              <a:t>①</a:t>
            </a:r>
            <a:r>
              <a:rPr lang="zh-CN" altLang="en-US" sz="1600">
                <a:latin typeface="黑体" panose="02010609060101010101" charset="-122"/>
                <a:ea typeface="黑体" panose="02010609060101010101" charset="-122"/>
                <a:cs typeface="黑体" panose="02010609060101010101" charset="-122"/>
              </a:rPr>
              <a:t>正确。依法行政的主体是政府，不是中国共产党，</a:t>
            </a:r>
            <a:r>
              <a:rPr lang="en-US" altLang="en-US" sz="1600">
                <a:latin typeface="黑体" panose="02010609060101010101" charset="-122"/>
                <a:ea typeface="黑体" panose="02010609060101010101" charset="-122"/>
                <a:cs typeface="黑体" panose="02010609060101010101" charset="-122"/>
              </a:rPr>
              <a:t>②</a:t>
            </a:r>
            <a:r>
              <a:rPr lang="zh-CN" altLang="en-US" sz="1600">
                <a:latin typeface="黑体" panose="02010609060101010101" charset="-122"/>
                <a:ea typeface="黑体" panose="02010609060101010101" charset="-122"/>
                <a:cs typeface="黑体" panose="02010609060101010101" charset="-122"/>
              </a:rPr>
              <a:t>错误。人民是决定国家前途命运的根本力量，</a:t>
            </a:r>
            <a:r>
              <a:rPr lang="en-US" altLang="en-US" sz="1600">
                <a:latin typeface="黑体" panose="02010609060101010101" charset="-122"/>
                <a:ea typeface="黑体" panose="02010609060101010101" charset="-122"/>
                <a:cs typeface="黑体" panose="02010609060101010101" charset="-122"/>
              </a:rPr>
              <a:t>③</a:t>
            </a:r>
            <a:r>
              <a:rPr lang="zh-CN" altLang="en-US" sz="1600">
                <a:latin typeface="黑体" panose="02010609060101010101" charset="-122"/>
                <a:ea typeface="黑体" panose="02010609060101010101" charset="-122"/>
                <a:cs typeface="黑体" panose="02010609060101010101" charset="-122"/>
              </a:rPr>
              <a:t>错误。党中央提出方针、国务院落实、全国人大表决的过程，体现了党的领导、人民当家作主</a:t>
            </a:r>
            <a:r>
              <a:rPr lang="en-US" altLang="zh-CN" sz="1600">
                <a:latin typeface="黑体" panose="02010609060101010101" charset="-122"/>
                <a:ea typeface="黑体" panose="02010609060101010101" charset="-122"/>
                <a:cs typeface="黑体" panose="02010609060101010101" charset="-122"/>
              </a:rPr>
              <a:t>(</a:t>
            </a:r>
            <a:r>
              <a:rPr lang="zh-CN" altLang="en-US" sz="1600">
                <a:latin typeface="黑体" panose="02010609060101010101" charset="-122"/>
                <a:ea typeface="黑体" panose="02010609060101010101" charset="-122"/>
                <a:cs typeface="黑体" panose="02010609060101010101" charset="-122"/>
              </a:rPr>
              <a:t>人大行使权力</a:t>
            </a:r>
            <a:r>
              <a:rPr lang="en-US" altLang="zh-CN" sz="1600">
                <a:latin typeface="黑体" panose="02010609060101010101" charset="-122"/>
                <a:ea typeface="黑体" panose="02010609060101010101" charset="-122"/>
                <a:cs typeface="黑体" panose="02010609060101010101" charset="-122"/>
              </a:rPr>
              <a:t>)</a:t>
            </a:r>
            <a:r>
              <a:rPr lang="zh-CN" altLang="en-US" sz="1600">
                <a:latin typeface="黑体" panose="02010609060101010101" charset="-122"/>
                <a:ea typeface="黑体" panose="02010609060101010101" charset="-122"/>
                <a:cs typeface="黑体" panose="02010609060101010101" charset="-122"/>
              </a:rPr>
              <a:t>和依法治国的有机统一，</a:t>
            </a:r>
            <a:r>
              <a:rPr lang="en-US" altLang="en-US" sz="1600">
                <a:latin typeface="黑体" panose="02010609060101010101" charset="-122"/>
                <a:ea typeface="黑体" panose="02010609060101010101" charset="-122"/>
                <a:cs typeface="黑体" panose="02010609060101010101" charset="-122"/>
              </a:rPr>
              <a:t>④</a:t>
            </a:r>
            <a:r>
              <a:rPr lang="zh-CN" altLang="en-US" sz="1600">
                <a:latin typeface="黑体" panose="02010609060101010101" charset="-122"/>
                <a:ea typeface="黑体" panose="02010609060101010101" charset="-122"/>
                <a:cs typeface="黑体" panose="02010609060101010101" charset="-122"/>
              </a:rPr>
              <a:t>正确。</a:t>
            </a:r>
            <a:endParaRPr lang="zh-CN" altLang="en-US" sz="1600">
              <a:latin typeface="黑体" panose="02010609060101010101" charset="-122"/>
              <a:ea typeface="黑体" panose="02010609060101010101" charset="-122"/>
              <a:cs typeface="黑体" panose="02010609060101010101" charset="-122"/>
            </a:endParaRPr>
          </a:p>
        </p:txBody>
      </p:sp>
    </p:spTree>
    <p:custDataLst>
      <p:tags r:id="rId2"/>
    </p:custDataLst>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6"/>
                                        </p:tgtEl>
                                        <p:attrNameLst>
                                          <p:attrName>style.visibility</p:attrName>
                                        </p:attrNameLst>
                                      </p:cBhvr>
                                      <p:to>
                                        <p:strVal val="visible"/>
                                      </p:to>
                                    </p:set>
                                    <p:anim calcmode="lin" valueType="num">
                                      <p:cBhvr additive="base">
                                        <p:cTn id="7" dur="500" fill="hold"/>
                                        <p:tgtEl>
                                          <p:spTgt spid="6"/>
                                        </p:tgtEl>
                                        <p:attrNameLst>
                                          <p:attrName>ppt_x</p:attrName>
                                        </p:attrNameLst>
                                      </p:cBhvr>
                                      <p:tavLst>
                                        <p:tav tm="0">
                                          <p:val>
                                            <p:strVal val="#ppt_x"/>
                                          </p:val>
                                        </p:tav>
                                        <p:tav tm="100000">
                                          <p:val>
                                            <p:strVal val="#ppt_x"/>
                                          </p:val>
                                        </p:tav>
                                      </p:tavLst>
                                    </p:anim>
                                    <p:anim calcmode="lin" valueType="num">
                                      <p:cBhvr additive="base">
                                        <p:cTn id="8" dur="500" fill="hold"/>
                                        <p:tgtEl>
                                          <p:spTgt spid="6"/>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4"/>
                                        </p:tgtEl>
                                        <p:attrNameLst>
                                          <p:attrName>style.visibility</p:attrName>
                                        </p:attrNameLst>
                                      </p:cBhvr>
                                      <p:to>
                                        <p:strVal val="visible"/>
                                      </p:to>
                                    </p:set>
                                    <p:anim calcmode="lin" valueType="num">
                                      <p:cBhvr additive="base">
                                        <p:cTn id="13" dur="500" fill="hold"/>
                                        <p:tgtEl>
                                          <p:spTgt spid="4"/>
                                        </p:tgtEl>
                                        <p:attrNameLst>
                                          <p:attrName>ppt_x</p:attrName>
                                        </p:attrNameLst>
                                      </p:cBhvr>
                                      <p:tavLst>
                                        <p:tav tm="0">
                                          <p:val>
                                            <p:strVal val="#ppt_x"/>
                                          </p:val>
                                        </p:tav>
                                        <p:tav tm="100000">
                                          <p:val>
                                            <p:strVal val="#ppt_x"/>
                                          </p:val>
                                        </p:tav>
                                      </p:tavLst>
                                    </p:anim>
                                    <p:anim calcmode="lin" valueType="num">
                                      <p:cBhvr additive="base">
                                        <p:cTn id="14" dur="500" fill="hold"/>
                                        <p:tgtEl>
                                          <p:spTgt spid="4"/>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4" grpId="1"/>
      <p:bldP spid="6" grpId="0"/>
      <p:bldP spid="6" grpId="1"/>
    </p:bldLst>
  </p:timing>
</p:sld>
</file>

<file path=ppt/slides/slide6.xml><?xml version="1.0" encoding="utf-8"?>
<p:sld xmlns:a="http://schemas.openxmlformats.org/drawingml/2006/main" xmlns:r="http://schemas.openxmlformats.org/officeDocument/2006/relationships" xmlns:p="http://schemas.openxmlformats.org/presentationml/2006/main">
  <p:cSld>
    <p:bg>
      <p:bgPr>
        <a:blipFill rotWithShape="1">
          <a:blip r:embed="rId1"/>
          <a:stretch>
            <a:fillRect/>
          </a:stretch>
        </a:blipFill>
        <a:effectLst/>
      </p:bgPr>
    </p:bg>
    <p:spTree>
      <p:nvGrpSpPr>
        <p:cNvPr id="1" name=""/>
        <p:cNvGrpSpPr/>
        <p:nvPr/>
      </p:nvGrpSpPr>
      <p:grpSpPr/>
      <p:sp>
        <p:nvSpPr>
          <p:cNvPr id="2" name="圆角矩形 1"/>
          <p:cNvSpPr/>
          <p:nvPr/>
        </p:nvSpPr>
        <p:spPr>
          <a:xfrm>
            <a:off x="516890" y="365760"/>
            <a:ext cx="2252345" cy="450215"/>
          </a:xfrm>
          <a:prstGeom prst="roundRect">
            <a:avLst/>
          </a:prstGeom>
          <a:solidFill>
            <a:srgbClr val="DE69A3"/>
          </a:solidFill>
          <a:ln>
            <a:noFill/>
          </a:ln>
        </p:spPr>
        <p:style>
          <a:lnRef idx="2">
            <a:schemeClr val="accent1">
              <a:lumMod val="75000"/>
            </a:schemeClr>
          </a:lnRef>
          <a:fillRef idx="1">
            <a:schemeClr val="accent1"/>
          </a:fillRef>
          <a:effectRef idx="0">
            <a:srgbClr val="FFFFFF"/>
          </a:effectRef>
          <a:fontRef idx="minor">
            <a:schemeClr val="lt1"/>
          </a:fontRef>
        </p:style>
        <p:txBody>
          <a:bodyPr rtlCol="0" anchor="ctr"/>
          <a:p>
            <a:pPr algn="ctr"/>
            <a:r>
              <a:rPr lang="zh-CN" altLang="en-US"/>
              <a:t>高中政治</a:t>
            </a:r>
            <a:r>
              <a:rPr lang="en-US" altLang="zh-CN"/>
              <a:t> </a:t>
            </a:r>
            <a:r>
              <a:rPr lang="zh-CN" altLang="en-US"/>
              <a:t>必修</a:t>
            </a:r>
            <a:r>
              <a:rPr lang="en-US" altLang="zh-CN"/>
              <a:t>3</a:t>
            </a:r>
            <a:r>
              <a:rPr lang="en-US" altLang="zh-CN"/>
              <a:t> </a:t>
            </a:r>
            <a:endParaRPr lang="en-US" altLang="zh-CN"/>
          </a:p>
        </p:txBody>
      </p:sp>
      <p:sp>
        <p:nvSpPr>
          <p:cNvPr id="3" name="文本框 2"/>
          <p:cNvSpPr txBox="1"/>
          <p:nvPr/>
        </p:nvSpPr>
        <p:spPr>
          <a:xfrm>
            <a:off x="795655" y="1148715"/>
            <a:ext cx="10659745" cy="2414905"/>
          </a:xfrm>
          <a:prstGeom prst="rect">
            <a:avLst/>
          </a:prstGeom>
          <a:noFill/>
        </p:spPr>
        <p:txBody>
          <a:bodyPr wrap="square" rtlCol="0">
            <a:spAutoFit/>
          </a:bodyPr>
          <a:p>
            <a:pPr indent="0" algn="just" fontAlgn="auto">
              <a:lnSpc>
                <a:spcPct val="140000"/>
              </a:lnSpc>
            </a:pPr>
            <a:r>
              <a:rPr lang="en-US" altLang="zh-CN">
                <a:latin typeface="仿宋" panose="02010609060101010101" charset="-122"/>
                <a:ea typeface="仿宋" panose="02010609060101010101" charset="-122"/>
                <a:cs typeface="仿宋" panose="02010609060101010101" charset="-122"/>
              </a:rPr>
              <a:t>5</a:t>
            </a:r>
            <a:r>
              <a:rPr lang="zh-CN" altLang="en-US">
                <a:latin typeface="仿宋" panose="02010609060101010101" charset="-122"/>
                <a:ea typeface="仿宋" panose="02010609060101010101" charset="-122"/>
                <a:cs typeface="仿宋" panose="02010609060101010101" charset="-122"/>
              </a:rPr>
              <a:t>．</a:t>
            </a:r>
            <a:r>
              <a:rPr lang="en-US" altLang="zh-CN">
                <a:latin typeface="仿宋" panose="02010609060101010101" charset="-122"/>
                <a:ea typeface="仿宋" panose="02010609060101010101" charset="-122"/>
                <a:cs typeface="仿宋" panose="02010609060101010101" charset="-122"/>
              </a:rPr>
              <a:t>[</a:t>
            </a:r>
            <a:r>
              <a:rPr lang="zh-CN" altLang="en-US">
                <a:latin typeface="仿宋" panose="02010609060101010101" charset="-122"/>
                <a:ea typeface="仿宋" panose="02010609060101010101" charset="-122"/>
                <a:cs typeface="仿宋" panose="02010609060101010101" charset="-122"/>
              </a:rPr>
              <a:t>安徽池州</a:t>
            </a:r>
            <a:r>
              <a:rPr lang="en-US" altLang="zh-CN">
                <a:latin typeface="仿宋" panose="02010609060101010101" charset="-122"/>
                <a:ea typeface="仿宋" panose="02010609060101010101" charset="-122"/>
                <a:cs typeface="仿宋" panose="02010609060101010101" charset="-122"/>
              </a:rPr>
              <a:t>2025</a:t>
            </a:r>
            <a:r>
              <a:rPr lang="zh-CN" altLang="en-US">
                <a:latin typeface="仿宋" panose="02010609060101010101" charset="-122"/>
                <a:ea typeface="仿宋" panose="02010609060101010101" charset="-122"/>
                <a:cs typeface="仿宋" panose="02010609060101010101" charset="-122"/>
              </a:rPr>
              <a:t>高一质检</a:t>
            </a:r>
            <a:r>
              <a:rPr lang="en-US" altLang="zh-CN">
                <a:latin typeface="仿宋" panose="02010609060101010101" charset="-122"/>
                <a:ea typeface="仿宋" panose="02010609060101010101" charset="-122"/>
                <a:cs typeface="仿宋" panose="02010609060101010101" charset="-122"/>
              </a:rPr>
              <a:t>]</a:t>
            </a:r>
            <a:r>
              <a:rPr lang="zh-CN" altLang="en-US">
                <a:latin typeface="黑体" panose="02010609060101010101" charset="-122"/>
                <a:ea typeface="黑体" panose="02010609060101010101" charset="-122"/>
              </a:rPr>
              <a:t>下图为《中华人民共和国国务院组织法》的修订过程。此过程体现了</a:t>
            </a:r>
            <a:r>
              <a:rPr lang="en-US" altLang="zh-CN">
                <a:latin typeface="黑体" panose="02010609060101010101" charset="-122"/>
                <a:ea typeface="黑体" panose="02010609060101010101" charset="-122"/>
              </a:rPr>
              <a:t>(</a:t>
            </a:r>
            <a:r>
              <a:rPr lang="zh-CN" altLang="en-US">
                <a:latin typeface="黑体" panose="02010609060101010101" charset="-122"/>
                <a:ea typeface="黑体" panose="02010609060101010101" charset="-122"/>
              </a:rPr>
              <a:t>　　</a:t>
            </a:r>
            <a:r>
              <a:rPr lang="en-US" altLang="zh-CN">
                <a:latin typeface="黑体" panose="02010609060101010101" charset="-122"/>
                <a:ea typeface="黑体" panose="02010609060101010101" charset="-122"/>
              </a:rPr>
              <a:t>)</a:t>
            </a:r>
            <a:endParaRPr lang="en-US" altLang="zh-CN">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①</a:t>
            </a:r>
            <a:r>
              <a:rPr lang="zh-CN" altLang="en-US">
                <a:latin typeface="黑体" panose="02010609060101010101" charset="-122"/>
                <a:ea typeface="黑体" panose="02010609060101010101" charset="-122"/>
              </a:rPr>
              <a:t>全面从严治党，规范国务院权力的行使</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②</a:t>
            </a:r>
            <a:r>
              <a:rPr lang="zh-CN" altLang="en-US">
                <a:latin typeface="黑体" panose="02010609060101010101" charset="-122"/>
                <a:ea typeface="黑体" panose="02010609060101010101" charset="-122"/>
              </a:rPr>
              <a:t>全国人大常委会行使宪法规定的最高立法权</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③</a:t>
            </a:r>
            <a:r>
              <a:rPr lang="zh-CN" altLang="en-US">
                <a:latin typeface="黑体" panose="02010609060101010101" charset="-122"/>
                <a:ea typeface="黑体" panose="02010609060101010101" charset="-122"/>
              </a:rPr>
              <a:t>我国的国家机构实行民主集中制原则</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④</a:t>
            </a:r>
            <a:r>
              <a:rPr lang="zh-CN" altLang="en-US">
                <a:latin typeface="黑体" panose="02010609060101010101" charset="-122"/>
                <a:ea typeface="黑体" panose="02010609060101010101" charset="-122"/>
              </a:rPr>
              <a:t>党的领导、人民当家作主和依法治国有机统一</a:t>
            </a:r>
            <a:endParaRPr lang="zh-CN" altLang="en-US">
              <a:latin typeface="黑体" panose="02010609060101010101" charset="-122"/>
              <a:ea typeface="黑体" panose="02010609060101010101" charset="-122"/>
            </a:endParaRPr>
          </a:p>
          <a:p>
            <a:pPr indent="0" algn="just" fontAlgn="auto">
              <a:lnSpc>
                <a:spcPct val="140000"/>
              </a:lnSpc>
            </a:pPr>
            <a:r>
              <a:rPr lang="en-US" altLang="zh-CN">
                <a:latin typeface="黑体" panose="02010609060101010101" charset="-122"/>
                <a:ea typeface="黑体" panose="02010609060101010101" charset="-122"/>
              </a:rPr>
              <a:t>A</a:t>
            </a:r>
            <a:r>
              <a:rPr lang="zh-CN" altLang="en-US">
                <a:latin typeface="黑体" panose="02010609060101010101" charset="-122"/>
                <a:ea typeface="黑体" panose="02010609060101010101" charset="-122"/>
              </a:rPr>
              <a:t>．</a:t>
            </a:r>
            <a:r>
              <a:rPr lang="en-US" altLang="en-US">
                <a:latin typeface="黑体" panose="02010609060101010101" charset="-122"/>
                <a:ea typeface="黑体" panose="02010609060101010101" charset="-122"/>
              </a:rPr>
              <a:t>①②</a:t>
            </a:r>
            <a:r>
              <a:rPr lang="en-US" altLang="zh-CN">
                <a:latin typeface="黑体" panose="02010609060101010101" charset="-122"/>
                <a:ea typeface="黑体" panose="02010609060101010101" charset="-122"/>
              </a:rPr>
              <a:t>  B</a:t>
            </a:r>
            <a:r>
              <a:rPr lang="zh-CN" altLang="en-US">
                <a:latin typeface="黑体" panose="02010609060101010101" charset="-122"/>
                <a:ea typeface="黑体" panose="02010609060101010101" charset="-122"/>
              </a:rPr>
              <a:t>．</a:t>
            </a:r>
            <a:r>
              <a:rPr lang="en-US" altLang="en-US">
                <a:latin typeface="黑体" panose="02010609060101010101" charset="-122"/>
                <a:ea typeface="黑体" panose="02010609060101010101" charset="-122"/>
              </a:rPr>
              <a:t>①④</a:t>
            </a:r>
            <a:r>
              <a:rPr lang="en-US" altLang="zh-CN">
                <a:latin typeface="黑体" panose="02010609060101010101" charset="-122"/>
                <a:ea typeface="黑体" panose="02010609060101010101" charset="-122"/>
              </a:rPr>
              <a:t>  C</a:t>
            </a:r>
            <a:r>
              <a:rPr lang="zh-CN" altLang="en-US">
                <a:latin typeface="黑体" panose="02010609060101010101" charset="-122"/>
                <a:ea typeface="黑体" panose="02010609060101010101" charset="-122"/>
              </a:rPr>
              <a:t>．</a:t>
            </a:r>
            <a:r>
              <a:rPr lang="en-US" altLang="en-US">
                <a:latin typeface="黑体" panose="02010609060101010101" charset="-122"/>
                <a:ea typeface="黑体" panose="02010609060101010101" charset="-122"/>
              </a:rPr>
              <a:t>②③</a:t>
            </a:r>
            <a:r>
              <a:rPr lang="en-US" altLang="zh-CN">
                <a:latin typeface="黑体" panose="02010609060101010101" charset="-122"/>
                <a:ea typeface="黑体" panose="02010609060101010101" charset="-122"/>
              </a:rPr>
              <a:t>  D</a:t>
            </a:r>
            <a:r>
              <a:rPr lang="zh-CN" altLang="en-US">
                <a:latin typeface="黑体" panose="02010609060101010101" charset="-122"/>
                <a:ea typeface="黑体" panose="02010609060101010101" charset="-122"/>
              </a:rPr>
              <a:t>．</a:t>
            </a:r>
            <a:r>
              <a:rPr lang="en-US" altLang="en-US">
                <a:latin typeface="黑体" panose="02010609060101010101" charset="-122"/>
                <a:ea typeface="黑体" panose="02010609060101010101" charset="-122"/>
              </a:rPr>
              <a:t>③④</a:t>
            </a:r>
            <a:endParaRPr lang="en-US" altLang="en-US">
              <a:latin typeface="黑体" panose="02010609060101010101" charset="-122"/>
              <a:ea typeface="黑体" panose="02010609060101010101" charset="-122"/>
            </a:endParaRPr>
          </a:p>
        </p:txBody>
      </p:sp>
      <p:sp>
        <p:nvSpPr>
          <p:cNvPr id="4" name="文本框 3"/>
          <p:cNvSpPr txBox="1"/>
          <p:nvPr/>
        </p:nvSpPr>
        <p:spPr>
          <a:xfrm>
            <a:off x="10666730" y="1120140"/>
            <a:ext cx="711835" cy="506730"/>
          </a:xfrm>
          <a:prstGeom prst="rect">
            <a:avLst/>
          </a:prstGeom>
          <a:noFill/>
        </p:spPr>
        <p:txBody>
          <a:bodyPr wrap="square" rtlCol="0">
            <a:spAutoFit/>
          </a:bodyPr>
          <a:p>
            <a:pPr indent="0" fontAlgn="auto">
              <a:lnSpc>
                <a:spcPct val="150000"/>
              </a:lnSpc>
            </a:pPr>
            <a:r>
              <a:rPr lang="en-US" altLang="zh-CN">
                <a:solidFill>
                  <a:srgbClr val="FF0000"/>
                </a:solidFill>
                <a:latin typeface="黑体" panose="02010609060101010101" charset="-122"/>
                <a:ea typeface="黑体" panose="02010609060101010101" charset="-122"/>
              </a:rPr>
              <a:t> D</a:t>
            </a:r>
            <a:endParaRPr lang="en-US" altLang="zh-CN">
              <a:solidFill>
                <a:srgbClr val="FF0000"/>
              </a:solidFill>
              <a:latin typeface="黑体" panose="02010609060101010101" charset="-122"/>
              <a:ea typeface="黑体" panose="02010609060101010101" charset="-122"/>
            </a:endParaRPr>
          </a:p>
        </p:txBody>
      </p:sp>
      <p:sp>
        <p:nvSpPr>
          <p:cNvPr id="6" name="文本框 5"/>
          <p:cNvSpPr txBox="1"/>
          <p:nvPr/>
        </p:nvSpPr>
        <p:spPr>
          <a:xfrm>
            <a:off x="795655" y="4544060"/>
            <a:ext cx="10660380" cy="1271270"/>
          </a:xfrm>
          <a:prstGeom prst="rect">
            <a:avLst/>
          </a:prstGeom>
        </p:spPr>
        <p:txBody>
          <a:bodyPr wrap="square">
            <a:spAutoFit/>
          </a:bodyPr>
          <a:p>
            <a:pPr indent="0" algn="just" defTabSz="266700">
              <a:lnSpc>
                <a:spcPct val="120000"/>
              </a:lnSpc>
              <a:spcBef>
                <a:spcPct val="0"/>
              </a:spcBef>
              <a:spcAft>
                <a:spcPct val="0"/>
              </a:spcAft>
            </a:pPr>
            <a:r>
              <a:rPr lang="zh-CN" altLang="en-US" sz="1600">
                <a:latin typeface="黑体" panose="02010609060101010101" charset="-122"/>
                <a:ea typeface="黑体" panose="02010609060101010101" charset="-122"/>
                <a:cs typeface="黑体" panose="02010609060101010101" charset="-122"/>
              </a:rPr>
              <a:t>【解析】本题考查坚持党的领导、人民当家作主、依法治国有机统一。修订国务院组织法是在党的领导下，由全国人大依法审议通过，并在此过程中广泛听取社会各方意见，最终形成具有法律效力的制度安排，这既体现了我国国家机构在决策和立法中坚持民主集中制原则，也彰显了党的领导、人民当家作主和依法治国的有机统一，</a:t>
            </a:r>
            <a:r>
              <a:rPr lang="en-US" altLang="en-US" sz="1600">
                <a:latin typeface="黑体" panose="02010609060101010101" charset="-122"/>
                <a:ea typeface="黑体" panose="02010609060101010101" charset="-122"/>
                <a:cs typeface="黑体" panose="02010609060101010101" charset="-122"/>
              </a:rPr>
              <a:t>③④</a:t>
            </a:r>
            <a:r>
              <a:rPr lang="zh-CN" altLang="en-US" sz="1600">
                <a:latin typeface="黑体" panose="02010609060101010101" charset="-122"/>
                <a:ea typeface="黑体" panose="02010609060101010101" charset="-122"/>
                <a:cs typeface="黑体" panose="02010609060101010101" charset="-122"/>
              </a:rPr>
              <a:t>正确。国务院组织法的修订过程未体现全面从严治党，</a:t>
            </a:r>
            <a:r>
              <a:rPr lang="en-US" altLang="en-US" sz="1600">
                <a:latin typeface="黑体" panose="02010609060101010101" charset="-122"/>
                <a:ea typeface="黑体" panose="02010609060101010101" charset="-122"/>
                <a:cs typeface="黑体" panose="02010609060101010101" charset="-122"/>
              </a:rPr>
              <a:t>①</a:t>
            </a:r>
            <a:r>
              <a:rPr lang="zh-CN" altLang="en-US" sz="1600">
                <a:latin typeface="黑体" panose="02010609060101010101" charset="-122"/>
                <a:ea typeface="黑体" panose="02010609060101010101" charset="-122"/>
                <a:cs typeface="黑体" panose="02010609060101010101" charset="-122"/>
              </a:rPr>
              <a:t>排除。全国人大行使最高立法权，</a:t>
            </a:r>
            <a:r>
              <a:rPr lang="en-US" altLang="en-US" sz="1600">
                <a:latin typeface="黑体" panose="02010609060101010101" charset="-122"/>
                <a:ea typeface="黑体" panose="02010609060101010101" charset="-122"/>
                <a:cs typeface="黑体" panose="02010609060101010101" charset="-122"/>
              </a:rPr>
              <a:t>②</a:t>
            </a:r>
            <a:r>
              <a:rPr lang="zh-CN" altLang="en-US" sz="1600">
                <a:latin typeface="黑体" panose="02010609060101010101" charset="-122"/>
                <a:ea typeface="黑体" panose="02010609060101010101" charset="-122"/>
                <a:cs typeface="黑体" panose="02010609060101010101" charset="-122"/>
              </a:rPr>
              <a:t>错误。</a:t>
            </a:r>
            <a:endParaRPr lang="zh-CN" altLang="en-US" sz="1600">
              <a:latin typeface="黑体" panose="02010609060101010101" charset="-122"/>
              <a:ea typeface="黑体" panose="02010609060101010101" charset="-122"/>
              <a:cs typeface="黑体" panose="02010609060101010101" charset="-122"/>
            </a:endParaRPr>
          </a:p>
        </p:txBody>
      </p:sp>
      <p:pic>
        <p:nvPicPr>
          <p:cNvPr id="5" name="图片 663"/>
          <p:cNvPicPr>
            <a:picLocks noChangeAspect="1"/>
          </p:cNvPicPr>
          <p:nvPr/>
        </p:nvPicPr>
        <p:blipFill>
          <a:blip r:embed="rId2" r:link="rId3"/>
          <a:stretch>
            <a:fillRect/>
          </a:stretch>
        </p:blipFill>
        <p:spPr>
          <a:xfrm>
            <a:off x="7392035" y="1707515"/>
            <a:ext cx="3986530" cy="2619375"/>
          </a:xfrm>
          <a:prstGeom prst="rect">
            <a:avLst/>
          </a:prstGeom>
          <a:noFill/>
          <a:ln>
            <a:noFill/>
          </a:ln>
        </p:spPr>
      </p:pic>
    </p:spTree>
    <p:custDataLst>
      <p:tags r:id="rId4"/>
    </p:custDataLst>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6"/>
                                        </p:tgtEl>
                                        <p:attrNameLst>
                                          <p:attrName>style.visibility</p:attrName>
                                        </p:attrNameLst>
                                      </p:cBhvr>
                                      <p:to>
                                        <p:strVal val="visible"/>
                                      </p:to>
                                    </p:set>
                                    <p:anim calcmode="lin" valueType="num">
                                      <p:cBhvr additive="base">
                                        <p:cTn id="7" dur="500" fill="hold"/>
                                        <p:tgtEl>
                                          <p:spTgt spid="6"/>
                                        </p:tgtEl>
                                        <p:attrNameLst>
                                          <p:attrName>ppt_x</p:attrName>
                                        </p:attrNameLst>
                                      </p:cBhvr>
                                      <p:tavLst>
                                        <p:tav tm="0">
                                          <p:val>
                                            <p:strVal val="#ppt_x"/>
                                          </p:val>
                                        </p:tav>
                                        <p:tav tm="100000">
                                          <p:val>
                                            <p:strVal val="#ppt_x"/>
                                          </p:val>
                                        </p:tav>
                                      </p:tavLst>
                                    </p:anim>
                                    <p:anim calcmode="lin" valueType="num">
                                      <p:cBhvr additive="base">
                                        <p:cTn id="8" dur="500" fill="hold"/>
                                        <p:tgtEl>
                                          <p:spTgt spid="6"/>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4"/>
                                        </p:tgtEl>
                                        <p:attrNameLst>
                                          <p:attrName>style.visibility</p:attrName>
                                        </p:attrNameLst>
                                      </p:cBhvr>
                                      <p:to>
                                        <p:strVal val="visible"/>
                                      </p:to>
                                    </p:set>
                                    <p:anim calcmode="lin" valueType="num">
                                      <p:cBhvr additive="base">
                                        <p:cTn id="13" dur="500" fill="hold"/>
                                        <p:tgtEl>
                                          <p:spTgt spid="4"/>
                                        </p:tgtEl>
                                        <p:attrNameLst>
                                          <p:attrName>ppt_x</p:attrName>
                                        </p:attrNameLst>
                                      </p:cBhvr>
                                      <p:tavLst>
                                        <p:tav tm="0">
                                          <p:val>
                                            <p:strVal val="#ppt_x"/>
                                          </p:val>
                                        </p:tav>
                                        <p:tav tm="100000">
                                          <p:val>
                                            <p:strVal val="#ppt_x"/>
                                          </p:val>
                                        </p:tav>
                                      </p:tavLst>
                                    </p:anim>
                                    <p:anim calcmode="lin" valueType="num">
                                      <p:cBhvr additive="base">
                                        <p:cTn id="14" dur="500" fill="hold"/>
                                        <p:tgtEl>
                                          <p:spTgt spid="4"/>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4" grpId="1"/>
      <p:bldP spid="6" grpId="0"/>
      <p:bldP spid="6" grpId="1"/>
    </p:bldLst>
  </p:timing>
</p:sld>
</file>

<file path=ppt/tags/tag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2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3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3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3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3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3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3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3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3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4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4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4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4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4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4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4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5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5081"/>
</p:tagLst>
</file>

<file path=ppt/tags/tag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5081"/>
</p:tagLst>
</file>

<file path=ppt/tags/tag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62.xml><?xml version="1.0" encoding="utf-8"?>
<p:tagLst xmlns:p="http://schemas.openxmlformats.org/presentationml/2006/main">
  <p:tag name="KSO_WM_TEMPLATE_THUMBS_INDEX" val="1、4、7、12、13、14、15、16、17、18、20、24、25、28、33、36、40、43、44"/>
  <p:tag name="KSO_WM_TEMPLATE_SUBCATEGORY" val="19"/>
  <p:tag name="KSO_WM_TAG_VERSION" val="1.0"/>
  <p:tag name="KSO_WM_BEAUTIFY_FLAG" val="#wm#"/>
  <p:tag name="KSO_WM_TEMPLATE_CATEGORY" val="custom"/>
  <p:tag name="KSO_WM_TEMPLATE_INDEX" val="20205081"/>
  <p:tag name="KSO_WM_TEMPLATE_MASTER_TYPE" val="0"/>
  <p:tag name="KSO_WM_TEMPLATE_COLOR_TYPE" val="1"/>
  <p:tag name="KSO_WM_UNIT_SHOW_EDIT_AREA_INDICATION" val="1"/>
</p:tagLst>
</file>

<file path=ppt/tags/tag63.xml><?xml version="1.0" encoding="utf-8"?>
<p:tagLst xmlns:p="http://schemas.openxmlformats.org/presentationml/2006/main">
  <p:tag name="KSO_WM_BEAUTIFY_FLAG" val="#wm#"/>
  <p:tag name="KSO_WM_TEMPLATE_CATEGORY" val="custom"/>
  <p:tag name="KSO_WM_TEMPLATE_INDEX" val="20205081"/>
</p:tagLst>
</file>

<file path=ppt/tags/tag64.xml><?xml version="1.0" encoding="utf-8"?>
<p:tagLst xmlns:p="http://schemas.openxmlformats.org/presentationml/2006/main">
  <p:tag name="KSO_WM_BEAUTIFY_FLAG" val="#wm#"/>
  <p:tag name="KSO_WM_TEMPLATE_CATEGORY" val="custom"/>
  <p:tag name="KSO_WM_TEMPLATE_INDEX" val="20205081"/>
</p:tagLst>
</file>

<file path=ppt/tags/tag65.xml><?xml version="1.0" encoding="utf-8"?>
<p:tagLst xmlns:p="http://schemas.openxmlformats.org/presentationml/2006/main">
  <p:tag name="KSO_WM_BEAUTIFY_FLAG" val="#wm#"/>
  <p:tag name="KSO_WM_TEMPLATE_CATEGORY" val="custom"/>
  <p:tag name="KSO_WM_TEMPLATE_INDEX" val="20205081"/>
</p:tagLst>
</file>

<file path=ppt/tags/tag66.xml><?xml version="1.0" encoding="utf-8"?>
<p:tagLst xmlns:p="http://schemas.openxmlformats.org/presentationml/2006/main">
  <p:tag name="KSO_WM_BEAUTIFY_FLAG" val="#wm#"/>
  <p:tag name="KSO_WM_TEMPLATE_CATEGORY" val="custom"/>
  <p:tag name="KSO_WM_TEMPLATE_INDEX" val="20205081"/>
</p:tagLst>
</file>

<file path=ppt/tags/tag67.xml><?xml version="1.0" encoding="utf-8"?>
<p:tagLst xmlns:p="http://schemas.openxmlformats.org/presentationml/2006/main">
  <p:tag name="KSO_WM_BEAUTIFY_FLAG" val="#wm#"/>
  <p:tag name="KSO_WM_TEMPLATE_CATEGORY" val="custom"/>
  <p:tag name="KSO_WM_TEMPLATE_INDEX" val="20205081"/>
</p:tagLst>
</file>

<file path=ppt/tags/tag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heme/theme1.xml><?xml version="1.0" encoding="utf-8"?>
<a:theme xmlns:a="http://schemas.openxmlformats.org/drawingml/2006/main" name="1_WPS">
  <a:themeElements>
    <a:clrScheme name="WPS">
      <a:dk1>
        <a:sysClr val="windowText" lastClr="000000"/>
      </a:dk1>
      <a:lt1>
        <a:sysClr val="window" lastClr="FFFFFF"/>
      </a:lt1>
      <a:dk2>
        <a:srgbClr val="44546A"/>
      </a:dk2>
      <a:lt2>
        <a:srgbClr val="E7E6E6"/>
      </a:lt2>
      <a:accent1>
        <a:srgbClr val="4874CB"/>
      </a:accent1>
      <a:accent2>
        <a:srgbClr val="EE822F"/>
      </a:accent2>
      <a:accent3>
        <a:srgbClr val="F2BA02"/>
      </a:accent3>
      <a:accent4>
        <a:srgbClr val="75BD42"/>
      </a:accent4>
      <a:accent5>
        <a:srgbClr val="30C0B4"/>
      </a:accent5>
      <a:accent6>
        <a:srgbClr val="E54C5E"/>
      </a:accent6>
      <a:hlink>
        <a:srgbClr val="0026E5"/>
      </a:hlink>
      <a:folHlink>
        <a:srgbClr val="7E1FAD"/>
      </a:folHlink>
    </a:clrScheme>
    <a:fontScheme name="WPS">
      <a:majorFont>
        <a:latin typeface="Arial"/>
        <a:ea typeface="微软雅黑"/>
        <a:cs typeface=""/>
      </a:majorFont>
      <a:minorFont>
        <a:latin typeface="Arial"/>
        <a:ea typeface="微软雅黑"/>
        <a:cs typeface=""/>
      </a:minorFont>
    </a:fontScheme>
    <a:fmtScheme name="WPS">
      <a:fillStyleLst>
        <a:solidFill>
          <a:schemeClr val="phClr"/>
        </a:solidFill>
        <a:gradFill>
          <a:gsLst>
            <a:gs pos="0">
              <a:schemeClr val="phClr">
                <a:lumOff val="17500"/>
              </a:schemeClr>
            </a:gs>
            <a:gs pos="100000">
              <a:schemeClr val="phClr"/>
            </a:gs>
          </a:gsLst>
          <a:lin ang="2700000" scaled="0"/>
        </a:gradFill>
        <a:gradFill>
          <a:gsLst>
            <a:gs pos="0">
              <a:schemeClr val="phClr">
                <a:hueOff val="-2520000"/>
              </a:schemeClr>
            </a:gs>
            <a:gs pos="100000">
              <a:schemeClr val="phClr"/>
            </a:gs>
          </a:gsLst>
          <a:lin ang="2700000" scaled="0"/>
        </a:gradFill>
      </a:fillStyleLst>
      <a:lnStyleLst>
        <a:ln w="12700" cap="flat" cmpd="sng" algn="ctr">
          <a:solidFill>
            <a:schemeClr val="phClr"/>
          </a:solidFill>
          <a:prstDash val="solid"/>
          <a:miter lim="800000"/>
        </a:ln>
        <a:ln w="12700" cap="flat" cmpd="sng" algn="ctr">
          <a:solidFill>
            <a:schemeClr val="phClr"/>
          </a:solidFill>
          <a:prstDash val="solid"/>
          <a:miter lim="800000"/>
        </a:ln>
        <a:ln w="12700" cap="flat" cmpd="sng" algn="ctr">
          <a:gradFill>
            <a:gsLst>
              <a:gs pos="0">
                <a:schemeClr val="phClr">
                  <a:hueOff val="-4200000"/>
                </a:schemeClr>
              </a:gs>
              <a:gs pos="100000">
                <a:schemeClr val="phClr"/>
              </a:gs>
            </a:gsLst>
            <a:lin ang="2700000" scaled="1"/>
          </a:gradFill>
          <a:prstDash val="solid"/>
          <a:miter lim="800000"/>
        </a:ln>
      </a:lnStyleLst>
      <a:effectStyleLst>
        <a:effectStyle>
          <a:effectLst>
            <a:outerShdw blurRad="101600" dist="50800" dir="5400000" algn="ctr" rotWithShape="0">
              <a:schemeClr val="phClr">
                <a:alpha val="60000"/>
              </a:schemeClr>
            </a:outerShdw>
          </a:effectLst>
        </a:effectStyle>
        <a:effectStyle>
          <a:effectLst>
            <a:reflection stA="50000" endA="300" endPos="40000" dist="25400" dir="5400000" sy="-100000" algn="bl" rotWithShape="0"/>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2399</Words>
  <Application>WPS 演示</Application>
  <PresentationFormat>宽屏</PresentationFormat>
  <Paragraphs>71</Paragraphs>
  <Slides>6</Slides>
  <Notes>4</Notes>
  <HiddenSlides>0</HiddenSlides>
  <MMClips>0</MMClips>
  <ScaleCrop>false</ScaleCrop>
  <HeadingPairs>
    <vt:vector size="6" baseType="variant">
      <vt:variant>
        <vt:lpstr>已用的字体</vt:lpstr>
      </vt:variant>
      <vt:variant>
        <vt:i4>10</vt:i4>
      </vt:variant>
      <vt:variant>
        <vt:lpstr>主题</vt:lpstr>
      </vt:variant>
      <vt:variant>
        <vt:i4>1</vt:i4>
      </vt:variant>
      <vt:variant>
        <vt:lpstr>幻灯片标题</vt:lpstr>
      </vt:variant>
      <vt:variant>
        <vt:i4>6</vt:i4>
      </vt:variant>
    </vt:vector>
  </HeadingPairs>
  <TitlesOfParts>
    <vt:vector size="17" baseType="lpstr">
      <vt:lpstr>Arial</vt:lpstr>
      <vt:lpstr>宋体</vt:lpstr>
      <vt:lpstr>Wingdings</vt:lpstr>
      <vt:lpstr>Wingdings</vt:lpstr>
      <vt:lpstr>微软雅黑</vt:lpstr>
      <vt:lpstr>微软雅黑</vt:lpstr>
      <vt:lpstr>仿宋</vt:lpstr>
      <vt:lpstr>黑体</vt:lpstr>
      <vt:lpstr>Arial Unicode MS</vt:lpstr>
      <vt:lpstr>Calibri</vt:lpstr>
      <vt:lpstr>1_WPS</vt:lpstr>
      <vt:lpstr>PowerPoint 演示文稿</vt:lpstr>
      <vt:lpstr>PowerPoint 演示文稿</vt:lpstr>
      <vt:lpstr>PowerPoint 演示文稿</vt:lpstr>
      <vt:lpstr>PowerPoint 演示文稿</vt:lpstr>
      <vt:lpstr>PowerPoint 演示文稿</vt:lpstr>
      <vt:lpstr>PowerPoint 演示文稿</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空白演示</dc:title>
  <dc:creator/>
  <cp:lastModifiedBy>噫吁嚱盒盒</cp:lastModifiedBy>
  <cp:revision>164</cp:revision>
  <dcterms:created xsi:type="dcterms:W3CDTF">2019-06-19T02:08:00Z</dcterms:created>
  <dcterms:modified xsi:type="dcterms:W3CDTF">2025-10-29T02:38:35Z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2052-12.1.0.23125</vt:lpwstr>
  </property>
  <property fmtid="{D5CDD505-2E9C-101B-9397-08002B2CF9AE}" pid="3" name="ICV">
    <vt:lpwstr>2B8C18C38E4D40F1AABB8838426449E7_13</vt:lpwstr>
  </property>
</Properties>
</file>