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259" r:id="rId6"/>
    <p:sldId id="261" r:id="rId7"/>
    <p:sldId id="262" r:id="rId8"/>
    <p:sldId id="263"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5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3.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67.xml"/><Relationship Id="rId3" Type="http://schemas.openxmlformats.org/officeDocument/2006/relationships/image" Target="NULL" TargetMode="External"/><Relationship Id="rId2" Type="http://schemas.openxmlformats.org/officeDocument/2006/relationships/image" Target="../media/image3.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专题上分</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2"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坚持党的领导、人民当家作主、依法治国</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有机统一</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30</a:t>
            </a:r>
            <a:r>
              <a:rPr lang="zh-CN" altLang="en-US">
                <a:latin typeface="黑体" panose="02010609060101010101" charset="-122"/>
                <a:ea typeface="黑体" panose="02010609060101010101" charset="-122"/>
              </a:rPr>
              <a:t>日，十四届全国人大常委会第十五次会议表决通过了民营经济促进法，自</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20</a:t>
            </a:r>
            <a:r>
              <a:rPr lang="zh-CN" altLang="en-US">
                <a:latin typeface="黑体" panose="02010609060101010101" charset="-122"/>
                <a:ea typeface="黑体" panose="02010609060101010101" charset="-122"/>
              </a:rPr>
              <a:t>日起施行。制定出台民营经济促进法是贯彻落实习近平总书记重要指示精神和党中央决策部署的重要举措。材料表明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全国人大常委会依法行使立法权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全国人大常委会是我国国家权力机关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全国人大常委会依法行使表决权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党的主张通过法定程序上升为国家意志</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875155" y="18923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404360"/>
            <a:ext cx="10660380" cy="160337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a:t>
            </a:r>
            <a:r>
              <a:rPr lang="zh-CN" altLang="en-US" sz="1600">
                <a:latin typeface="黑体" panose="02010609060101010101" charset="-122"/>
                <a:ea typeface="黑体" panose="02010609060101010101" charset="-122"/>
                <a:cs typeface="黑体" panose="02010609060101010101" charset="-122"/>
              </a:rPr>
              <a:t>本题考查全国人大常委会的职权、党的领导。十四届全国人大常委会第十五次会议表决通过了民营经济促进法，体现其行使立法权，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正确。全国人大是我国最高国家权力机关，全国人大常委会是其常设机构，是最高国家权力机关的组成部分，并非完整的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国家权力机关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不选。表决权属于人大代表的职权，而题干描述的是立法程序的完成，属于立法权范畴，</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不选。制定出台民营经济促进法是贯彻落实习近平总书记重要指示精神和党中央决策部署的重要举措，表明党的主张通过法定程序上升为国家意志，</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03300"/>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2</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河南开封</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开学考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为深入贯彻党的二十大和党的二十届三中全会决策部署，巩固拓展国家监察体制改革成果，解决新形势下监察工作中的突出问题，推进监察工作规范化、法治化、正规化，国家监察委员会在十四届全国人大常委会第十一次会议上提出了关于提请审议监察法修正草案的议案。这表明</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　　</a:t>
            </a:r>
            <a:r>
              <a:rPr lang="en-US" altLang="zh-CN" sz="1600">
                <a:latin typeface="黑体" panose="02010609060101010101" charset="-122"/>
                <a:ea typeface="黑体" panose="02010609060101010101" charset="-122"/>
              </a:rPr>
              <a:t>)</a:t>
            </a:r>
            <a:endParaRPr lang="en-US" altLang="zh-CN"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全国人大常委会在推进监察工作规范化中行使了审议权</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党的领导、人民当家作主和依法治国统一于我国的法治实践之中</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我国的国家机构坚持民主集中制，保证了国家机关高效运转</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我国立法工作遵循发展规律，主动适应新时代中国特色社会主义伟大进程</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949325" y="19634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057650"/>
            <a:ext cx="10813415" cy="215582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坚持党的领导、人民当家作主、依法治国。深入贯彻党的二十大和党的二十届三中全会决策部署体现了坚持党的领导；推进监察工作规范化、法治化、正规化体现了坚持依法治国；国家监察委员会在十四届全国人大常委会第十一次会议上提出了关于提请审议监察法修正草案的议案体现了人民当家作主。由此可知，党的领导、人民当家作主和依法治国统一于我国的法治实践之中，</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符合题意。为解决新形势下监察工作中的突出问题，国家监察委员会提请全国人大常委会审议监察法修正草案，这体现了我国立法工作遵循发展规律主动适应新时代中国特色社会主义伟大进程，</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符合题意。审议权是人大代表的职权，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错误。国家监察委员会在十四届全国人大常委会第十一次会议上提出了关于提请审议监察法修正草案的议案，这体现了民主集中制，但是未体现国家机关高效运转，</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青海海南州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28</a:t>
            </a:r>
            <a:r>
              <a:rPr lang="zh-CN" altLang="en-US">
                <a:latin typeface="黑体" panose="02010609060101010101" charset="-122"/>
                <a:ea typeface="黑体" panose="02010609060101010101" charset="-122"/>
              </a:rPr>
              <a:t>日，国家网信办会同相关部门进一步研究起草了《中华人民共和国网络安全法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修正草案再次征求意见稿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》，向社会公开征求意见。这</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是国家网信办会同相关部门行使立法权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是国家通过立法强化网络安全法律责任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体现了依法治国与人民当家作主的统一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有利于立管用之法，自觉接受民主监督</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531225" y="14897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47090" y="4169410"/>
            <a:ext cx="1066038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【解析】本题考查推进科学立法、人民当家作主与依法治国的统一。国家网信办会同相关部门进一步研究起草了《中华人民共和国网络安全法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修正草案再次征求意见稿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》，向社会公开征求意见，是民主立法的体现，是国家通过立法强化网络安全法律责任，体现了依法治国与人民当家作主的统一，</a:t>
            </a:r>
            <a:r>
              <a:rPr lang="en-US" altLang="en-US">
                <a:latin typeface="黑体" panose="02010609060101010101" charset="-122"/>
                <a:ea typeface="黑体" panose="02010609060101010101" charset="-122"/>
                <a:cs typeface="黑体" panose="02010609060101010101" charset="-122"/>
              </a:rPr>
              <a:t>②③</a:t>
            </a:r>
            <a:r>
              <a:rPr lang="zh-CN" altLang="en-US">
                <a:latin typeface="黑体" panose="02010609060101010101" charset="-122"/>
                <a:ea typeface="黑体" panose="02010609060101010101" charset="-122"/>
                <a:cs typeface="黑体" panose="02010609060101010101" charset="-122"/>
              </a:rPr>
              <a:t>正确。国务院相关部门可以制定部门规章，但材料中国家网信办会同相关部门起草这一征求意见稿并不是行使立法权，</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排除。公开征求意见体现的是民主决策，不是民主监督，</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山东德州</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党中央强调，做好经济工作要以习近平新时代中国特色社会主义思想为指导，全面贯彻落实党的二十大和二十届二中、三中全会精神，并提出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大力提振消费、提高投资效益，全方位扩大国内需求</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、综合整治</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内卷式</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竞争、开展</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人工智能＋</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行动，培育未来产业等内容。国务院将上述内容均写入</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年两会政府工作报告，并经全国人大表决通过，成为国家的大政方针。这一过程</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　　</a:t>
            </a:r>
            <a:r>
              <a:rPr lang="en-US" altLang="zh-CN" sz="1600">
                <a:latin typeface="黑体" panose="02010609060101010101" charset="-122"/>
                <a:ea typeface="黑体" panose="02010609060101010101" charset="-122"/>
              </a:rPr>
              <a:t>)</a:t>
            </a:r>
            <a:endParaRPr lang="en-US" altLang="zh-CN"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使中国共产党的主张通过法定程序上升为国家意志</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是中国共产党坚持依法治国和依法行政的重要体现</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彰显了中国共产党是决定国家前途命运的根本力量</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体现了党的领导、人民当家作主、依法治国的有机统一</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zh-CN" altLang="en-US" sz="1600">
                <a:latin typeface="黑体" panose="02010609060101010101" charset="-122"/>
                <a:ea typeface="黑体" panose="02010609060101010101" charset="-122"/>
              </a:rPr>
              <a:t>．</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6831330" y="21234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725670"/>
            <a:ext cx="106603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坚持党的领导、人民当家作主、依法治国有机统一。党中央提出经济工作相关内容，经国务院写入政府工作报告，再由全国人大表决通过成为国家大政方针，这使党的主张通过法定程序上升为国家意志，</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正确。依法行政的主体是政府，不是中国共产党，</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错误。人民是决定国家前途命运的根本力量，</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错误。党中央提出方针、国务院落实、全国人大表决的过程，体现了党的领导、人民当家作主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人大行使权力</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和依法治国的有机统一，</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24149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安徽池州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下图为《中华人民共和国国务院组织法》的修订过程。此过程体现了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全面从严治党，规范国务院权力的行使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全国人大常委会行使宪法规定的最高立法权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我国的国家机构实行民主集中制原则</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党的领导、人民当家作主和依法治国有机统一</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666730" y="11201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44060"/>
            <a:ext cx="106603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坚持党的领导、人民当家作主、依法治国有机统一。修订国务院组织法是在党的领导下，由全国人大依法审议通过，并在此过程中广泛听取社会各方意见，最终形成具有法律效力的制度安排，这既体现了我国国家机构在决策和立法中坚持民主集中制原则，也彰显了党的领导、人民当家作主和依法治国的有机统一，</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正确。国务院组织法的修订过程未体现全面从严治党，</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排除。全国人大行使最高立法权，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pic>
        <p:nvPicPr>
          <p:cNvPr id="5" name="图片 663"/>
          <p:cNvPicPr>
            <a:picLocks noChangeAspect="1"/>
          </p:cNvPicPr>
          <p:nvPr/>
        </p:nvPicPr>
        <p:blipFill>
          <a:blip r:embed="rId2" r:link="rId3"/>
          <a:stretch>
            <a:fillRect/>
          </a:stretch>
        </p:blipFill>
        <p:spPr>
          <a:xfrm>
            <a:off x="7392035" y="1707515"/>
            <a:ext cx="3986530" cy="2619375"/>
          </a:xfrm>
          <a:prstGeom prst="rect">
            <a:avLst/>
          </a:prstGeom>
          <a:noFill/>
          <a:ln>
            <a:noFill/>
          </a:ln>
        </p:spPr>
      </p:pic>
    </p:spTree>
    <p:custDataLst>
      <p:tags r:id="rId4"/>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wm#"/>
  <p:tag name="KSO_WM_TEMPLATE_CATEGORY" val="custom"/>
  <p:tag name="KSO_WM_TEMPLATE_INDEX" val="20205081"/>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1_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2399</Words>
  <Application>WPS 演示</Application>
  <PresentationFormat>宽屏</PresentationFormat>
  <Paragraphs>71</Paragraphs>
  <Slides>6</Slides>
  <Notes>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vt:i4>
      </vt:variant>
    </vt:vector>
  </HeadingPairs>
  <TitlesOfParts>
    <vt:vector size="17" baseType="lpstr">
      <vt:lpstr>Arial</vt:lpstr>
      <vt:lpstr>宋体</vt:lpstr>
      <vt:lpstr>Wingdings</vt:lpstr>
      <vt:lpstr>Wingdings</vt:lpstr>
      <vt:lpstr>微软雅黑</vt:lpstr>
      <vt:lpstr>微软雅黑</vt:lpstr>
      <vt:lpstr>仿宋</vt:lpstr>
      <vt:lpstr>黑体</vt:lpstr>
      <vt:lpstr>Arial Unicode MS</vt:lpstr>
      <vt:lpstr>Calibri</vt:lpstr>
      <vt:lpstr>1_WPS</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164</cp:revision>
  <dcterms:created xsi:type="dcterms:W3CDTF">2019-06-19T02:08:00Z</dcterms:created>
  <dcterms:modified xsi:type="dcterms:W3CDTF">2025-10-29T02:38:35Z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2B8C18C38E4D40F1AABB8838426449E7_13</vt:lpwstr>
  </property>
</Properties>
</file>